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5" r:id="rId6"/>
    <p:sldId id="286" r:id="rId7"/>
    <p:sldId id="275" r:id="rId8"/>
    <p:sldId id="287" r:id="rId9"/>
    <p:sldId id="288" r:id="rId10"/>
    <p:sldId id="289" r:id="rId11"/>
    <p:sldId id="277" r:id="rId12"/>
    <p:sldId id="290" r:id="rId13"/>
    <p:sldId id="280" r:id="rId14"/>
    <p:sldId id="291" r:id="rId15"/>
    <p:sldId id="292" r:id="rId16"/>
    <p:sldId id="293" r:id="rId17"/>
    <p:sldId id="294" r:id="rId18"/>
    <p:sldId id="295" r:id="rId19"/>
    <p:sldId id="296" r:id="rId20"/>
    <p:sldId id="274" r:id="rId21"/>
    <p:sldId id="259" r:id="rId22"/>
    <p:sldId id="260" r:id="rId23"/>
    <p:sldId id="261" r:id="rId24"/>
    <p:sldId id="262" r:id="rId25"/>
    <p:sldId id="264" r:id="rId26"/>
    <p:sldId id="265" r:id="rId27"/>
    <p:sldId id="267" r:id="rId28"/>
    <p:sldId id="266" r:id="rId29"/>
    <p:sldId id="268" r:id="rId30"/>
    <p:sldId id="269" r:id="rId31"/>
    <p:sldId id="270" r:id="rId32"/>
    <p:sldId id="271" r:id="rId33"/>
    <p:sldId id="272" r:id="rId34"/>
    <p:sldId id="273" r:id="rId35"/>
    <p:sldId id="297" r:id="rId36"/>
    <p:sldId id="298" r:id="rId37"/>
    <p:sldId id="303" r:id="rId38"/>
    <p:sldId id="306" r:id="rId39"/>
    <p:sldId id="304" r:id="rId40"/>
    <p:sldId id="307" r:id="rId41"/>
    <p:sldId id="305" r:id="rId42"/>
    <p:sldId id="308" r:id="rId43"/>
    <p:sldId id="3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ri Clayton at MEYR" userId="da85334a-9b16-425b-851a-dd451b06f602" providerId="ADAL" clId="{F70A66B6-324D-474F-A829-92820931A4F8}"/>
    <pc:docChg chg="modSld">
      <pc:chgData name="Camilleri Clayton at MEYR" userId="da85334a-9b16-425b-851a-dd451b06f602" providerId="ADAL" clId="{F70A66B6-324D-474F-A829-92820931A4F8}" dt="2026-03-25T09:41:25.691" v="1" actId="20577"/>
      <pc:docMkLst>
        <pc:docMk/>
      </pc:docMkLst>
      <pc:sldChg chg="modSp mod">
        <pc:chgData name="Camilleri Clayton at MEYR" userId="da85334a-9b16-425b-851a-dd451b06f602" providerId="ADAL" clId="{F70A66B6-324D-474F-A829-92820931A4F8}" dt="2026-03-25T09:41:25.691" v="1" actId="20577"/>
        <pc:sldMkLst>
          <pc:docMk/>
          <pc:sldMk cId="2846051573" sldId="256"/>
        </pc:sldMkLst>
        <pc:spChg chg="mod">
          <ac:chgData name="Camilleri Clayton at MEYR" userId="da85334a-9b16-425b-851a-dd451b06f602" providerId="ADAL" clId="{F70A66B6-324D-474F-A829-92820931A4F8}" dt="2026-03-25T09:41:25.691" v="1" actId="20577"/>
          <ac:spMkLst>
            <pc:docMk/>
            <pc:sldMk cId="2846051573" sldId="256"/>
            <ac:spMk id="3" creationId="{F6DF68E3-40AB-D31D-03FF-57E735FB41CF}"/>
          </ac:spMkLst>
        </pc:spChg>
      </pc:sldChg>
    </pc:docChg>
  </pc:docChgLst>
  <pc:docChgLst>
    <pc:chgData name="Micallef Kaylee at MEYR" userId="527555a7-4421-4abf-97cb-a88360b984c8" providerId="ADAL" clId="{4A009401-1D1F-4B17-BB44-A368EDB596E7}"/>
    <pc:docChg chg="addSld delSld modSld">
      <pc:chgData name="Micallef Kaylee at MEYR" userId="527555a7-4421-4abf-97cb-a88360b984c8" providerId="ADAL" clId="{4A009401-1D1F-4B17-BB44-A368EDB596E7}" dt="2026-03-30T07:50:37.386" v="321" actId="47"/>
      <pc:docMkLst>
        <pc:docMk/>
      </pc:docMkLst>
      <pc:sldChg chg="modSp mod">
        <pc:chgData name="Micallef Kaylee at MEYR" userId="527555a7-4421-4abf-97cb-a88360b984c8" providerId="ADAL" clId="{4A009401-1D1F-4B17-BB44-A368EDB596E7}" dt="2026-03-30T07:32:28.057" v="41" actId="20577"/>
        <pc:sldMkLst>
          <pc:docMk/>
          <pc:sldMk cId="2846051573" sldId="256"/>
        </pc:sldMkLst>
        <pc:spChg chg="mod">
          <ac:chgData name="Micallef Kaylee at MEYR" userId="527555a7-4421-4abf-97cb-a88360b984c8" providerId="ADAL" clId="{4A009401-1D1F-4B17-BB44-A368EDB596E7}" dt="2026-03-30T07:32:28.057" v="41" actId="20577"/>
          <ac:spMkLst>
            <pc:docMk/>
            <pc:sldMk cId="2846051573" sldId="256"/>
            <ac:spMk id="3" creationId="{F6DF68E3-40AB-D31D-03FF-57E735FB41CF}"/>
          </ac:spMkLst>
        </pc:spChg>
      </pc:sldChg>
      <pc:sldChg chg="modSp mod">
        <pc:chgData name="Micallef Kaylee at MEYR" userId="527555a7-4421-4abf-97cb-a88360b984c8" providerId="ADAL" clId="{4A009401-1D1F-4B17-BB44-A368EDB596E7}" dt="2026-03-30T07:38:52.947" v="187" actId="20577"/>
        <pc:sldMkLst>
          <pc:docMk/>
          <pc:sldMk cId="977656595" sldId="264"/>
        </pc:sldMkLst>
        <pc:spChg chg="mod">
          <ac:chgData name="Micallef Kaylee at MEYR" userId="527555a7-4421-4abf-97cb-a88360b984c8" providerId="ADAL" clId="{4A009401-1D1F-4B17-BB44-A368EDB596E7}" dt="2026-03-30T07:38:52.947" v="187" actId="20577"/>
          <ac:spMkLst>
            <pc:docMk/>
            <pc:sldMk cId="977656595" sldId="264"/>
            <ac:spMk id="11" creationId="{94285F41-06E6-CFA1-E9DD-A5B8B440C983}"/>
          </ac:spMkLst>
        </pc:spChg>
      </pc:sldChg>
      <pc:sldChg chg="modSp mod">
        <pc:chgData name="Micallef Kaylee at MEYR" userId="527555a7-4421-4abf-97cb-a88360b984c8" providerId="ADAL" clId="{4A009401-1D1F-4B17-BB44-A368EDB596E7}" dt="2026-03-30T07:39:46.292" v="227" actId="20577"/>
        <pc:sldMkLst>
          <pc:docMk/>
          <pc:sldMk cId="3745640882" sldId="269"/>
        </pc:sldMkLst>
        <pc:spChg chg="mod">
          <ac:chgData name="Micallef Kaylee at MEYR" userId="527555a7-4421-4abf-97cb-a88360b984c8" providerId="ADAL" clId="{4A009401-1D1F-4B17-BB44-A368EDB596E7}" dt="2026-03-30T07:39:46.292" v="227" actId="20577"/>
          <ac:spMkLst>
            <pc:docMk/>
            <pc:sldMk cId="3745640882" sldId="269"/>
            <ac:spMk id="16" creationId="{9D848BA7-AA18-DD4C-CEBE-F23D059BADAE}"/>
          </ac:spMkLst>
        </pc:spChg>
      </pc:sldChg>
      <pc:sldChg chg="modSp mod">
        <pc:chgData name="Micallef Kaylee at MEYR" userId="527555a7-4421-4abf-97cb-a88360b984c8" providerId="ADAL" clId="{4A009401-1D1F-4B17-BB44-A368EDB596E7}" dt="2026-03-30T07:42:04.537" v="319" actId="20577"/>
        <pc:sldMkLst>
          <pc:docMk/>
          <pc:sldMk cId="3835209638" sldId="270"/>
        </pc:sldMkLst>
        <pc:spChg chg="mod">
          <ac:chgData name="Micallef Kaylee at MEYR" userId="527555a7-4421-4abf-97cb-a88360b984c8" providerId="ADAL" clId="{4A009401-1D1F-4B17-BB44-A368EDB596E7}" dt="2026-03-30T07:41:08.434" v="278" actId="1076"/>
          <ac:spMkLst>
            <pc:docMk/>
            <pc:sldMk cId="3835209638" sldId="270"/>
            <ac:spMk id="46" creationId="{62130EBD-5D87-450E-2B51-B310600F8E82}"/>
          </ac:spMkLst>
        </pc:spChg>
        <pc:spChg chg="mod">
          <ac:chgData name="Micallef Kaylee at MEYR" userId="527555a7-4421-4abf-97cb-a88360b984c8" providerId="ADAL" clId="{4A009401-1D1F-4B17-BB44-A368EDB596E7}" dt="2026-03-30T07:40:53.036" v="257" actId="20577"/>
          <ac:spMkLst>
            <pc:docMk/>
            <pc:sldMk cId="3835209638" sldId="270"/>
            <ac:spMk id="47" creationId="{9D848BA7-AA18-DD4C-CEBE-F23D059BADAE}"/>
          </ac:spMkLst>
        </pc:spChg>
        <pc:spChg chg="mod">
          <ac:chgData name="Micallef Kaylee at MEYR" userId="527555a7-4421-4abf-97cb-a88360b984c8" providerId="ADAL" clId="{4A009401-1D1F-4B17-BB44-A368EDB596E7}" dt="2026-03-30T07:41:11.073" v="279" actId="1076"/>
          <ac:spMkLst>
            <pc:docMk/>
            <pc:sldMk cId="3835209638" sldId="270"/>
            <ac:spMk id="48" creationId="{F85C5BA9-3B6A-8973-79D6-92183FB7CA63}"/>
          </ac:spMkLst>
        </pc:spChg>
        <pc:spChg chg="mod">
          <ac:chgData name="Micallef Kaylee at MEYR" userId="527555a7-4421-4abf-97cb-a88360b984c8" providerId="ADAL" clId="{4A009401-1D1F-4B17-BB44-A368EDB596E7}" dt="2026-03-30T07:42:04.537" v="319" actId="20577"/>
          <ac:spMkLst>
            <pc:docMk/>
            <pc:sldMk cId="3835209638" sldId="270"/>
            <ac:spMk id="49" creationId="{8DF0174E-E685-C8DB-5F22-AFDFBD2411C2}"/>
          </ac:spMkLst>
        </pc:spChg>
      </pc:sldChg>
      <pc:sldChg chg="modSp mod">
        <pc:chgData name="Micallef Kaylee at MEYR" userId="527555a7-4421-4abf-97cb-a88360b984c8" providerId="ADAL" clId="{4A009401-1D1F-4B17-BB44-A368EDB596E7}" dt="2026-03-30T07:33:02.104" v="94" actId="20577"/>
        <pc:sldMkLst>
          <pc:docMk/>
          <pc:sldMk cId="3062652915" sldId="287"/>
        </pc:sldMkLst>
        <pc:spChg chg="mod">
          <ac:chgData name="Micallef Kaylee at MEYR" userId="527555a7-4421-4abf-97cb-a88360b984c8" providerId="ADAL" clId="{4A009401-1D1F-4B17-BB44-A368EDB596E7}" dt="2026-03-30T07:33:02.104" v="94" actId="20577"/>
          <ac:spMkLst>
            <pc:docMk/>
            <pc:sldMk cId="3062652915" sldId="287"/>
            <ac:spMk id="5" creationId="{E9E2F22C-A74D-3F42-2D8E-F61BBA23A6D0}"/>
          </ac:spMkLst>
        </pc:spChg>
      </pc:sldChg>
      <pc:sldChg chg="modSp mod">
        <pc:chgData name="Micallef Kaylee at MEYR" userId="527555a7-4421-4abf-97cb-a88360b984c8" providerId="ADAL" clId="{4A009401-1D1F-4B17-BB44-A368EDB596E7}" dt="2026-03-30T07:37:51.753" v="135" actId="20577"/>
        <pc:sldMkLst>
          <pc:docMk/>
          <pc:sldMk cId="27039055" sldId="296"/>
        </pc:sldMkLst>
        <pc:spChg chg="mod">
          <ac:chgData name="Micallef Kaylee at MEYR" userId="527555a7-4421-4abf-97cb-a88360b984c8" providerId="ADAL" clId="{4A009401-1D1F-4B17-BB44-A368EDB596E7}" dt="2026-03-30T07:37:51.753" v="135" actId="20577"/>
          <ac:spMkLst>
            <pc:docMk/>
            <pc:sldMk cId="27039055" sldId="296"/>
            <ac:spMk id="4" creationId="{7E41FA8F-EAB3-B8EB-72B9-0FD30460F7A3}"/>
          </ac:spMkLst>
        </pc:spChg>
      </pc:sldChg>
      <pc:sldChg chg="del">
        <pc:chgData name="Micallef Kaylee at MEYR" userId="527555a7-4421-4abf-97cb-a88360b984c8" providerId="ADAL" clId="{4A009401-1D1F-4B17-BB44-A368EDB596E7}" dt="2026-03-30T07:50:37.386" v="321" actId="47"/>
        <pc:sldMkLst>
          <pc:docMk/>
          <pc:sldMk cId="717230362" sldId="299"/>
        </pc:sldMkLst>
      </pc:sldChg>
      <pc:sldChg chg="del">
        <pc:chgData name="Micallef Kaylee at MEYR" userId="527555a7-4421-4abf-97cb-a88360b984c8" providerId="ADAL" clId="{4A009401-1D1F-4B17-BB44-A368EDB596E7}" dt="2026-03-30T07:44:19.546" v="320" actId="47"/>
        <pc:sldMkLst>
          <pc:docMk/>
          <pc:sldMk cId="2607932338" sldId="300"/>
        </pc:sldMkLst>
      </pc:sldChg>
      <pc:sldChg chg="del">
        <pc:chgData name="Micallef Kaylee at MEYR" userId="527555a7-4421-4abf-97cb-a88360b984c8" providerId="ADAL" clId="{4A009401-1D1F-4B17-BB44-A368EDB596E7}" dt="2026-03-30T07:39:59.186" v="230" actId="47"/>
        <pc:sldMkLst>
          <pc:docMk/>
          <pc:sldMk cId="2075089595" sldId="301"/>
        </pc:sldMkLst>
      </pc:sldChg>
      <pc:sldChg chg="del">
        <pc:chgData name="Micallef Kaylee at MEYR" userId="527555a7-4421-4abf-97cb-a88360b984c8" providerId="ADAL" clId="{4A009401-1D1F-4B17-BB44-A368EDB596E7}" dt="2026-03-30T07:40:29.688" v="231" actId="47"/>
        <pc:sldMkLst>
          <pc:docMk/>
          <pc:sldMk cId="2641351589" sldId="302"/>
        </pc:sldMkLst>
      </pc:sldChg>
      <pc:sldChg chg="new del">
        <pc:chgData name="Micallef Kaylee at MEYR" userId="527555a7-4421-4abf-97cb-a88360b984c8" providerId="ADAL" clId="{4A009401-1D1F-4B17-BB44-A368EDB596E7}" dt="2026-03-30T07:39:56.558" v="229" actId="47"/>
        <pc:sldMkLst>
          <pc:docMk/>
          <pc:sldMk cId="3005213715" sldId="3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16F2-D46E-5161-5599-BAFEC5973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1A559-6261-720E-D8C1-5A41C0526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6044-4CC7-7D62-E5EE-4B3D2835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059A7-8170-780B-7B6D-9EAC1CE0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06AA-2B70-298B-AECE-3C65482D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68C6-7174-9404-0EAB-2793446F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3E9B6-3586-B05E-EBD2-882D08B30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248E-45A9-0FB6-62D6-DC1CBFA3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4947-379E-8E04-7C6D-1286386F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EF34C-3CB0-34A8-67D4-1549B1E2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3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C5334-D4E1-A346-FEB1-632EBA6C1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2199C-AD46-01B7-A6AC-BAB7061C5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E0954-DEA7-391F-C41E-D4C60E59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A4235-41C5-B49F-0CCF-96F250A7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DD963-C8ED-4D49-EB40-F4345967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591E-FC93-12B8-F867-BC8210F0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483E5-C03F-5D62-C42F-DB178E084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C1490-8CA7-E189-FEF0-CB6CD255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26E3-E5E4-5899-D0AC-7DE0E9B0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EE4D5-5045-7E70-382E-6235B653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3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4E38-2D52-5BB5-7032-7C613480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957E9-0A8B-8FEB-8D03-2AC3B228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F6FC-C2AC-7F9B-88BC-207F1349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D2854-9017-B52E-2972-7DAEFC2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69737-A704-6A1A-E839-5B61C69A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6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04EB-A684-679E-4758-36594295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EC18B-5E15-2343-8B69-1E74A7601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B6084-4A06-5194-C6A5-D349E7586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D22A7-299F-BAFA-1272-9C6A4A22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386B2-C65F-365E-47E0-7257D035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F7BDE-20CF-6B1F-9327-F241BBB8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0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7CB3-8729-8234-8B80-09F9C008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6E898-6469-5EB7-E7C0-9D3A3C5E5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71301-0F63-029C-5173-2AA3012DD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2F33F-E1F4-FADB-A872-7D6456AAE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93B51F-A14C-477F-0EB5-5C14BC2DE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5F648-0F3B-CC05-31D0-4E13B477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0A27F-19D5-8A61-5EE6-ED06B8CD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2772D-B8CB-3BBA-60CC-BC49D780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7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6555-B9D2-72B8-15BB-6D220DDA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1E11E-A9F1-C93C-D800-3D5CB84D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165C5-930B-12D9-9D75-56F1964A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C5A19-7FFE-5ADF-575E-929B2A50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0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49FB0-9B8B-C339-2E82-BAC8A5D4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10B31-320D-FE9C-A7D2-21EA22B8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EADFA-8CB0-7507-08EE-2ADDA8E1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41F9-DDE3-3D6C-FF79-FF269C60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A276-C354-E590-BEBB-A18B0B8DE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3847D-CBDB-62EE-18B6-68CC8548F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FF072-8063-E465-8591-EC98756C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26DC9-F1F6-1ECC-941B-9D382975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78E91-A45B-1A08-2E4F-4C2D92B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D554-54A1-2BAB-4BD8-189FE5F4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97606-9B87-F31B-3B0D-A74783CC1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CCF7-CD4D-F4DD-B44B-E8A2C8478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222A2-CC9D-52B4-C50E-7430522B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93572-F54C-568B-BD8D-1986EF8C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BEF56-B33E-001F-5F9B-2391D2D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D055C3-ED76-9F89-CE4B-C8CF20E6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F7C17-58AA-5CAD-3613-E3A0BA8E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6AD7-DA37-103B-5DD0-59307E491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50A78-D957-49AB-8EC7-72F856A02F1D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45F4E-EFB9-BEB6-8F90-7FA2B9584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A6BA-C153-7328-8826-166EDD08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scholarship-apply.gov.m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7F2CC-5AA6-8390-28C6-04D3F6ACD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GB" sz="4800" dirty="0">
                <a:solidFill>
                  <a:srgbClr val="FFFFFF"/>
                </a:solidFill>
              </a:rPr>
              <a:t>Online Application Form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F68E3-40AB-D31D-03FF-57E735FB4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Malta Arts Scholarships Scheme 2026</a:t>
            </a:r>
          </a:p>
        </p:txBody>
      </p:sp>
    </p:spTree>
    <p:extLst>
      <p:ext uri="{BB962C8B-B14F-4D97-AF65-F5344CB8AC3E}">
        <p14:creationId xmlns:p14="http://schemas.microsoft.com/office/powerpoint/2010/main" val="28460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Ensure all the details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 your profile are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correct.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Do not forget to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check each tab.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88620-775E-3E18-084C-5EF5558F6FDC}"/>
              </a:ext>
            </a:extLst>
          </p:cNvPr>
          <p:cNvSpPr/>
          <p:nvPr/>
        </p:nvSpPr>
        <p:spPr>
          <a:xfrm>
            <a:off x="1500188" y="2316956"/>
            <a:ext cx="3170872" cy="4143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1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0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Then click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View Scholarships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12B90-0407-5F59-19B8-1B9D647422FB}"/>
              </a:ext>
            </a:extLst>
          </p:cNvPr>
          <p:cNvSpPr/>
          <p:nvPr/>
        </p:nvSpPr>
        <p:spPr>
          <a:xfrm>
            <a:off x="7434927" y="1528095"/>
            <a:ext cx="3170872" cy="4143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4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B198B987-7D30-0EEA-59DD-E0DD7B5BB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B198B987-7D30-0EEA-59DD-E0DD7B5BB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611BFF-06C4-130A-2467-26D389FC001C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1FA8F-EAB3-B8EB-72B9-0FD30460F7A3}"/>
              </a:ext>
            </a:extLst>
          </p:cNvPr>
          <p:cNvSpPr txBox="1"/>
          <p:nvPr/>
        </p:nvSpPr>
        <p:spPr>
          <a:xfrm>
            <a:off x="6545654" y="1978326"/>
            <a:ext cx="56463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You will be redirected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to this page.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Once again, click </a:t>
            </a:r>
            <a:r>
              <a:rPr lang="en-GB" sz="3200" b="1" dirty="0">
                <a:solidFill>
                  <a:schemeClr val="bg1"/>
                </a:solidFill>
              </a:rPr>
              <a:t>Apply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on the Malta Arts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Scholarship Scheme 2026.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95DD10F7-E31C-1E73-AC41-9EBBFD53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">
        <p:wipe/>
      </p:transition>
    </mc:Choice>
    <mc:Fallback xmlns="">
      <p:transition advTm="1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95DD10F7-E31C-1E73-AC41-9EBBFD53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A98E9A-B6B3-1A18-2638-2DD03037C413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AC62E-7683-685D-0333-77BB9DC08C16}"/>
              </a:ext>
            </a:extLst>
          </p:cNvPr>
          <p:cNvSpPr txBox="1"/>
          <p:nvPr/>
        </p:nvSpPr>
        <p:spPr>
          <a:xfrm>
            <a:off x="6545654" y="1505516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These details should now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be filled in automatically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A231-9EFD-41DB-286D-AF7B6C099458}"/>
              </a:ext>
            </a:extLst>
          </p:cNvPr>
          <p:cNvSpPr txBox="1"/>
          <p:nvPr/>
        </p:nvSpPr>
        <p:spPr>
          <a:xfrm>
            <a:off x="6545655" y="3845459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Ensure all information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is correct, and then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Apply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2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FFD9A-E051-850A-BF18-A1B674F3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26063-3693-E3AD-6C8B-881A78AC6C8B}"/>
              </a:ext>
            </a:extLst>
          </p:cNvPr>
          <p:cNvSpPr/>
          <p:nvPr/>
        </p:nvSpPr>
        <p:spPr>
          <a:xfrm>
            <a:off x="1597891" y="2318327"/>
            <a:ext cx="8940799" cy="18455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4BDBC-144E-5AAE-8449-7D490A96C258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2B499-1F7B-EF44-3007-416C38CF0B81}"/>
              </a:ext>
            </a:extLst>
          </p:cNvPr>
          <p:cNvSpPr txBox="1"/>
          <p:nvPr/>
        </p:nvSpPr>
        <p:spPr>
          <a:xfrm>
            <a:off x="6545654" y="2776091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Enter your address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information, if not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already present.</a:t>
            </a:r>
          </a:p>
        </p:txBody>
      </p:sp>
    </p:spTree>
    <p:extLst>
      <p:ext uri="{BB962C8B-B14F-4D97-AF65-F5344CB8AC3E}">
        <p14:creationId xmlns:p14="http://schemas.microsoft.com/office/powerpoint/2010/main" val="4219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34BDBC-144E-5AAE-8449-7D490A96C258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2B499-1F7B-EF44-3007-416C38CF0B81}"/>
              </a:ext>
            </a:extLst>
          </p:cNvPr>
          <p:cNvSpPr txBox="1"/>
          <p:nvPr/>
        </p:nvSpPr>
        <p:spPr>
          <a:xfrm>
            <a:off x="6545654" y="2956378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Make sure you select the subject area that pertains to your course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173933-FA67-9B8A-EDEE-FCEED559E4DF}"/>
              </a:ext>
            </a:extLst>
          </p:cNvPr>
          <p:cNvSpPr/>
          <p:nvPr/>
        </p:nvSpPr>
        <p:spPr>
          <a:xfrm>
            <a:off x="1533236" y="4498109"/>
            <a:ext cx="4839855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8869F0-B891-6C4D-E39F-AF1004BB3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428E9D-0B27-3457-1C28-E7BB6A1EC17A}"/>
              </a:ext>
            </a:extLst>
          </p:cNvPr>
          <p:cNvSpPr/>
          <p:nvPr/>
        </p:nvSpPr>
        <p:spPr>
          <a:xfrm>
            <a:off x="3879273" y="1963436"/>
            <a:ext cx="6630794" cy="253467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62B7EC-8883-1A80-1642-DC4AE8845E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There is a drop-down box of subject areas to choose from.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47EA00-509B-6625-9B91-E8FB93546D8B}"/>
              </a:ext>
            </a:extLst>
          </p:cNvPr>
          <p:cNvSpPr/>
          <p:nvPr/>
        </p:nvSpPr>
        <p:spPr>
          <a:xfrm>
            <a:off x="1533236" y="4498109"/>
            <a:ext cx="4839855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CBEDF246-2B76-E15A-FDB5-7DAF65B0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62B7EC-8883-1A80-1642-DC4AE8845E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Correctly tick the boxes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which apply to you.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47EA00-509B-6625-9B91-E8FB93546D8B}"/>
              </a:ext>
            </a:extLst>
          </p:cNvPr>
          <p:cNvSpPr/>
          <p:nvPr/>
        </p:nvSpPr>
        <p:spPr>
          <a:xfrm>
            <a:off x="1514480" y="4830792"/>
            <a:ext cx="4903573" cy="12508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CBEDF246-2B76-E15A-FDB5-7DAF65B0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62B7EC-8883-1A80-1642-DC4AE8845E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all information 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 page is filled in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correctly, 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5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Upload the corresponding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documents in each section.</a:t>
            </a:r>
          </a:p>
        </p:txBody>
      </p:sp>
    </p:spTree>
    <p:extLst>
      <p:ext uri="{BB962C8B-B14F-4D97-AF65-F5344CB8AC3E}">
        <p14:creationId xmlns:p14="http://schemas.microsoft.com/office/powerpoint/2010/main" val="33485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D37F48-BFDB-0FFA-4A31-D79CB9D1EEF9}"/>
              </a:ext>
            </a:extLst>
          </p:cNvPr>
          <p:cNvSpPr/>
          <p:nvPr/>
        </p:nvSpPr>
        <p:spPr>
          <a:xfrm>
            <a:off x="1496291" y="3747606"/>
            <a:ext cx="9188869" cy="22375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241155"/>
            <a:ext cx="564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Documents marked in red are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mandatory</a:t>
            </a:r>
            <a:r>
              <a:rPr lang="en-GB" sz="3200" dirty="0">
                <a:solidFill>
                  <a:schemeClr val="bg1"/>
                </a:solidFill>
              </a:rPr>
              <a:t>. You will not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be able to submit your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application unless you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upload them.</a:t>
            </a:r>
          </a:p>
        </p:txBody>
      </p:sp>
    </p:spTree>
    <p:extLst>
      <p:ext uri="{BB962C8B-B14F-4D97-AF65-F5344CB8AC3E}">
        <p14:creationId xmlns:p14="http://schemas.microsoft.com/office/powerpoint/2010/main" val="37456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8D37F48-BFDB-0FFA-4A31-D79CB9D1EEF9}"/>
              </a:ext>
            </a:extLst>
          </p:cNvPr>
          <p:cNvSpPr/>
          <p:nvPr/>
        </p:nvSpPr>
        <p:spPr>
          <a:xfrm>
            <a:off x="1514764" y="1376217"/>
            <a:ext cx="9170395" cy="23310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63886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828817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These documents not marked in red are optional for the application process.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5C5BA9-3B6A-8973-79D6-92183FB7CA63}"/>
              </a:ext>
            </a:extLst>
          </p:cNvPr>
          <p:cNvSpPr txBox="1"/>
          <p:nvPr/>
        </p:nvSpPr>
        <p:spPr>
          <a:xfrm>
            <a:off x="6545655" y="2331866"/>
            <a:ext cx="564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However, it is important to send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them to us on </a:t>
            </a:r>
            <a:r>
              <a:rPr lang="en-GB" sz="2400" b="1" dirty="0">
                <a:solidFill>
                  <a:schemeClr val="bg1"/>
                </a:solidFill>
              </a:rPr>
              <a:t>artsscholarships.meyr@gov.mt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if you do not submit them with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your application.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F0174E-E685-C8DB-5F22-AFDFBD2411C2}"/>
              </a:ext>
            </a:extLst>
          </p:cNvPr>
          <p:cNvSpPr txBox="1"/>
          <p:nvPr/>
        </p:nvSpPr>
        <p:spPr>
          <a:xfrm>
            <a:off x="6545655" y="4274669"/>
            <a:ext cx="564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Please send these documents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once you have access to them.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The deadline for these is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25</a:t>
            </a:r>
            <a:r>
              <a:rPr lang="en-GB" sz="2400" b="1" baseline="30000" dirty="0">
                <a:solidFill>
                  <a:schemeClr val="bg1"/>
                </a:solidFill>
              </a:rPr>
              <a:t>th</a:t>
            </a:r>
            <a:r>
              <a:rPr lang="en-GB" sz="2400" b="1" dirty="0">
                <a:solidFill>
                  <a:schemeClr val="bg1"/>
                </a:solidFill>
              </a:rPr>
              <a:t> September 2026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by noon (Local Time)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52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uploading, 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2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FFD9A-E051-850A-BF18-A1B674F3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ADD4E6-3519-89DC-BA54-D0701EE813C6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DCA12-552B-3F79-E190-7BC8FF5B3068}"/>
              </a:ext>
            </a:extLst>
          </p:cNvPr>
          <p:cNvSpPr txBox="1"/>
          <p:nvPr/>
        </p:nvSpPr>
        <p:spPr>
          <a:xfrm>
            <a:off x="6545654" y="1363515"/>
            <a:ext cx="56463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To apply online, visit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https://myscholarship-apply.gov.mt</a:t>
            </a:r>
            <a:endParaRPr lang="en-GB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then click</a:t>
            </a:r>
          </a:p>
          <a:p>
            <a:pPr algn="ctr"/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View Scholarship</a:t>
            </a:r>
          </a:p>
        </p:txBody>
      </p:sp>
    </p:spTree>
    <p:extLst>
      <p:ext uri="{BB962C8B-B14F-4D97-AF65-F5344CB8AC3E}">
        <p14:creationId xmlns:p14="http://schemas.microsoft.com/office/powerpoint/2010/main" val="489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DAB57-7474-9ADF-A2B6-682B99FECB34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F0EE-8C3E-AC9C-A68B-B8A2D6E2B7FE}"/>
              </a:ext>
            </a:extLst>
          </p:cNvPr>
          <p:cNvSpPr txBox="1"/>
          <p:nvPr/>
        </p:nvSpPr>
        <p:spPr>
          <a:xfrm>
            <a:off x="6545654" y="1696926"/>
            <a:ext cx="56463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Fill in the details of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course for which you are seeking a scholarship.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Please ensure all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information is correct.</a:t>
            </a:r>
          </a:p>
        </p:txBody>
      </p:sp>
    </p:spTree>
    <p:extLst>
      <p:ext uri="{BB962C8B-B14F-4D97-AF65-F5344CB8AC3E}">
        <p14:creationId xmlns:p14="http://schemas.microsoft.com/office/powerpoint/2010/main" val="448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0D15FF-96A4-0975-A7E0-FB6E9F470589}"/>
              </a:ext>
            </a:extLst>
          </p:cNvPr>
          <p:cNvSpPr/>
          <p:nvPr/>
        </p:nvSpPr>
        <p:spPr>
          <a:xfrm>
            <a:off x="4874979" y="5702060"/>
            <a:ext cx="2441276" cy="41196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CDAB57-7474-9ADF-A2B6-682B99FECB34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F0EE-8C3E-AC9C-A68B-B8A2D6E2B7FE}"/>
              </a:ext>
            </a:extLst>
          </p:cNvPr>
          <p:cNvSpPr txBox="1"/>
          <p:nvPr/>
        </p:nvSpPr>
        <p:spPr>
          <a:xfrm>
            <a:off x="6545654" y="2292146"/>
            <a:ext cx="5646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You may add up to 5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courses on this page by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clicking </a:t>
            </a:r>
            <a:r>
              <a:rPr lang="en-GB" sz="3200" b="1" dirty="0">
                <a:solidFill>
                  <a:schemeClr val="bg1"/>
                </a:solidFill>
              </a:rPr>
              <a:t>Add Another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Course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5ED0BC-E959-6AF9-0676-82E21B07299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095617" y="3429000"/>
            <a:ext cx="1357606" cy="22730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DAB57-7474-9ADF-A2B6-682B99FECB34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F0EE-8C3E-AC9C-A68B-B8A2D6E2B7F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6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50564-E0E1-81C3-BE1E-3B832085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050564-E0E1-81C3-BE1E-3B832085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EA50C2-2CEC-0E94-B8A8-53306C71AF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3FEA0-CCD7-B0B1-C392-CE2DD6D70897}"/>
              </a:ext>
            </a:extLst>
          </p:cNvPr>
          <p:cNvSpPr txBox="1"/>
          <p:nvPr/>
        </p:nvSpPr>
        <p:spPr>
          <a:xfrm>
            <a:off x="6545654" y="2154124"/>
            <a:ext cx="564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Fill in your qualifications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if not already visible.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2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236D0-3F28-A443-AD50-FD2A5C4D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78F236D0-3F28-A443-AD50-FD2A5C4D0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274AD1-E3D2-96FD-41C9-DDDA3260F35E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55454-2F7C-2F02-93FE-9337593E61BE}"/>
              </a:ext>
            </a:extLst>
          </p:cNvPr>
          <p:cNvSpPr txBox="1"/>
          <p:nvPr/>
        </p:nvSpPr>
        <p:spPr>
          <a:xfrm>
            <a:off x="6545654" y="748022"/>
            <a:ext cx="56463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Fill in your employment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history if not already visible.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You may add multiple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jobs by clicking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Add Another Employment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4437BB-74C9-2EEE-45D8-B6B7B7A6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4437BB-74C9-2EEE-45D8-B6B7B7A6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A7A6A-6A27-D079-B691-5BB80EB085E7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1F8A1-4FF9-C7A5-35D4-95504745543B}"/>
              </a:ext>
            </a:extLst>
          </p:cNvPr>
          <p:cNvSpPr txBox="1"/>
          <p:nvPr/>
        </p:nvSpPr>
        <p:spPr>
          <a:xfrm>
            <a:off x="6545654" y="2154124"/>
            <a:ext cx="564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Tick the boxes that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apply to you.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Submit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0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B198B987-7D30-0EEA-59DD-E0DD7B5BB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ABAE0-1E80-8D85-4E89-DC7FFFC1F9B9}"/>
              </a:ext>
            </a:extLst>
          </p:cNvPr>
          <p:cNvSpPr txBox="1"/>
          <p:nvPr/>
        </p:nvSpPr>
        <p:spPr>
          <a:xfrm>
            <a:off x="641754" y="3872323"/>
            <a:ext cx="778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You have successfully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submitted your application.</a:t>
            </a:r>
          </a:p>
        </p:txBody>
      </p:sp>
    </p:spTree>
    <p:extLst>
      <p:ext uri="{BB962C8B-B14F-4D97-AF65-F5344CB8AC3E}">
        <p14:creationId xmlns:p14="http://schemas.microsoft.com/office/powerpoint/2010/main" val="5207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B198B987-7D30-0EEA-59DD-E0DD7B5BB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1B807-9BAE-B4F5-CA4A-F6E8DC0B6E2E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F22C-A74D-3F42-2D8E-F61BBA23A6D0}"/>
              </a:ext>
            </a:extLst>
          </p:cNvPr>
          <p:cNvSpPr txBox="1"/>
          <p:nvPr/>
        </p:nvSpPr>
        <p:spPr>
          <a:xfrm>
            <a:off x="6545654" y="2959401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Apply</a:t>
            </a:r>
            <a:r>
              <a:rPr lang="en-GB" sz="3200" dirty="0">
                <a:solidFill>
                  <a:schemeClr val="bg1"/>
                </a:solidFill>
              </a:rPr>
              <a:t> under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Malta Arts Scholarship Scheme 2026.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13B82C-54A5-FD79-1EB6-372EE13D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13B82C-54A5-FD79-1EB6-372EE13D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6431D7-6B6D-7FA3-F8D7-5641B5CCBC8A}"/>
              </a:ext>
            </a:extLst>
          </p:cNvPr>
          <p:cNvSpPr/>
          <p:nvPr/>
        </p:nvSpPr>
        <p:spPr>
          <a:xfrm>
            <a:off x="-4623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BB842-3167-58D3-622C-72093CCD1A6B}"/>
              </a:ext>
            </a:extLst>
          </p:cNvPr>
          <p:cNvSpPr txBox="1"/>
          <p:nvPr/>
        </p:nvSpPr>
        <p:spPr>
          <a:xfrm>
            <a:off x="-462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Log In</a:t>
            </a:r>
            <a:r>
              <a:rPr lang="en-GB" sz="3200" dirty="0">
                <a:solidFill>
                  <a:schemeClr val="bg1"/>
                </a:solidFill>
              </a:rPr>
              <a:t> at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top right of the window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E2B03-A9AA-3DAA-FB42-02B33A168C9C}"/>
              </a:ext>
            </a:extLst>
          </p:cNvPr>
          <p:cNvSpPr/>
          <p:nvPr/>
        </p:nvSpPr>
        <p:spPr>
          <a:xfrm>
            <a:off x="10348913" y="979516"/>
            <a:ext cx="538162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11025D-C142-6D4D-BC5F-B0F5708BEBE0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914900" y="1094971"/>
            <a:ext cx="5434013" cy="22578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6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B8F102-9E62-1F80-CEC5-DD63C6D6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B8F102-9E62-1F80-CEC5-DD63C6D6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38399B-3010-E390-1FA5-EFFF85BDAEE6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58542-DDC3-9570-E6B0-9CF5B2916FD9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Sign in using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your e-ID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d2c179-254d-4779-8815-8abb7a8b0352" xsi:nil="true"/>
    <lcf76f155ced4ddcb4097134ff3c332f xmlns="ee925b01-def3-4c7e-8898-b2cb9831c34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D032D08C011147A4B2B8976FF207D1" ma:contentTypeVersion="13" ma:contentTypeDescription="Create a new document." ma:contentTypeScope="" ma:versionID="85c6e6802e8b1fbf1c9c41d58f311033">
  <xsd:schema xmlns:xsd="http://www.w3.org/2001/XMLSchema" xmlns:xs="http://www.w3.org/2001/XMLSchema" xmlns:p="http://schemas.microsoft.com/office/2006/metadata/properties" xmlns:ns2="ee925b01-def3-4c7e-8898-b2cb9831c34b" xmlns:ns3="64d2c179-254d-4779-8815-8abb7a8b0352" targetNamespace="http://schemas.microsoft.com/office/2006/metadata/properties" ma:root="true" ma:fieldsID="06254c56478d077b6226d51247d5664b" ns2:_="" ns3:_="">
    <xsd:import namespace="ee925b01-def3-4c7e-8898-b2cb9831c34b"/>
    <xsd:import namespace="64d2c179-254d-4779-8815-8abb7a8b0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25b01-def3-4c7e-8898-b2cb9831c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858473a-97ee-428e-a817-eb9457ba02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c179-254d-4779-8815-8abb7a8b035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5e6e80e-e491-4760-af4e-906c53577202}" ma:internalName="TaxCatchAll" ma:showField="CatchAllData" ma:web="64d2c179-254d-4779-8815-8abb7a8b0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6E5A4-DCC9-480A-96FE-1D465642BC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7EFEC8-259D-4B4B-9540-8B2B6BE3088E}">
  <ds:schemaRefs>
    <ds:schemaRef ds:uri="http://schemas.microsoft.com/office/2006/metadata/properties"/>
    <ds:schemaRef ds:uri="http://schemas.microsoft.com/office/infopath/2007/PartnerControls"/>
    <ds:schemaRef ds:uri="64d2c179-254d-4779-8815-8abb7a8b0352"/>
    <ds:schemaRef ds:uri="ee925b01-def3-4c7e-8898-b2cb9831c34b"/>
  </ds:schemaRefs>
</ds:datastoreItem>
</file>

<file path=customXml/itemProps3.xml><?xml version="1.0" encoding="utf-8"?>
<ds:datastoreItem xmlns:ds="http://schemas.openxmlformats.org/officeDocument/2006/customXml" ds:itemID="{C54B49D9-C505-42A8-9653-7C2BED621D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925b01-def3-4c7e-8898-b2cb9831c34b"/>
    <ds:schemaRef ds:uri="64d2c179-254d-4779-8815-8abb7a8b0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125</TotalTime>
  <Words>397</Words>
  <Application>Microsoft Office PowerPoint</Application>
  <PresentationFormat>Widescreen</PresentationFormat>
  <Paragraphs>100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Online Application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Government of Malta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Gatt Benjamin at MEYR</dc:creator>
  <cp:lastModifiedBy>Micallef Kaylee at MEYR</cp:lastModifiedBy>
  <cp:revision>1</cp:revision>
  <dcterms:created xsi:type="dcterms:W3CDTF">2025-05-09T11:58:13Z</dcterms:created>
  <dcterms:modified xsi:type="dcterms:W3CDTF">2026-03-30T07:50:46Z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0x0101005BD032D08C011147A4B2B8976FF207D1</vt:lpwstr>
  </property>
  <property fmtid="{D5CDD505-2E9C-101B-9397-08002B2CF9AE}" pid="3" name="MediaServiceImageTags">
    <vt:lpwstr/>
  </property>
</Properties>
</file>