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59" r:id="rId5"/>
    <p:sldId id="263" r:id="rId6"/>
    <p:sldId id="258" r:id="rId7"/>
    <p:sldId id="260" r:id="rId8"/>
    <p:sldId id="261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2A3FCD-7336-4DC7-8716-FC612A9F65A3}" v="1" dt="2026-04-21T04:53:30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allef Kaylee at MEYR" userId="527555a7-4421-4abf-97cb-a88360b984c8" providerId="ADAL" clId="{4A009401-1D1F-4B17-BB44-A368EDB596E7}"/>
    <pc:docChg chg="undo custSel addSld delSld modSld sldOrd">
      <pc:chgData name="Micallef Kaylee at MEYR" userId="527555a7-4421-4abf-97cb-a88360b984c8" providerId="ADAL" clId="{4A009401-1D1F-4B17-BB44-A368EDB596E7}" dt="2026-04-21T13:49:55.008" v="1434" actId="20577"/>
      <pc:docMkLst>
        <pc:docMk/>
      </pc:docMkLst>
      <pc:sldChg chg="addSp delSp modSp new mod setBg">
        <pc:chgData name="Micallef Kaylee at MEYR" userId="527555a7-4421-4abf-97cb-a88360b984c8" providerId="ADAL" clId="{4A009401-1D1F-4B17-BB44-A368EDB596E7}" dt="2026-03-25T13:29:53.988" v="36" actId="1076"/>
        <pc:sldMkLst>
          <pc:docMk/>
          <pc:sldMk cId="734384753" sldId="256"/>
        </pc:sldMkLst>
        <pc:spChg chg="mod">
          <ac:chgData name="Micallef Kaylee at MEYR" userId="527555a7-4421-4abf-97cb-a88360b984c8" providerId="ADAL" clId="{4A009401-1D1F-4B17-BB44-A368EDB596E7}" dt="2026-03-25T13:29:35.749" v="32" actId="1076"/>
          <ac:spMkLst>
            <pc:docMk/>
            <pc:sldMk cId="734384753" sldId="256"/>
            <ac:spMk id="2" creationId="{D1C8D7C6-BE39-715E-FFE5-D9D579085EAC}"/>
          </ac:spMkLst>
        </pc:spChg>
        <pc:spChg chg="mod">
          <ac:chgData name="Micallef Kaylee at MEYR" userId="527555a7-4421-4abf-97cb-a88360b984c8" providerId="ADAL" clId="{4A009401-1D1F-4B17-BB44-A368EDB596E7}" dt="2026-03-25T13:29:44.575" v="34" actId="1076"/>
          <ac:spMkLst>
            <pc:docMk/>
            <pc:sldMk cId="734384753" sldId="256"/>
            <ac:spMk id="3" creationId="{A8C663B4-EE60-F4B3-A3D1-444FBD93ABCF}"/>
          </ac:spMkLst>
        </pc:spChg>
        <pc:spChg chg="add">
          <ac:chgData name="Micallef Kaylee at MEYR" userId="527555a7-4421-4abf-97cb-a88360b984c8" providerId="ADAL" clId="{4A009401-1D1F-4B17-BB44-A368EDB596E7}" dt="2026-03-25T13:29:07.606" v="29" actId="26606"/>
          <ac:spMkLst>
            <pc:docMk/>
            <pc:sldMk cId="734384753" sldId="256"/>
            <ac:spMk id="12" creationId="{27427488-068E-4B55-AC8D-CD070B8CD46D}"/>
          </ac:spMkLst>
        </pc:spChg>
        <pc:spChg chg="add">
          <ac:chgData name="Micallef Kaylee at MEYR" userId="527555a7-4421-4abf-97cb-a88360b984c8" providerId="ADAL" clId="{4A009401-1D1F-4B17-BB44-A368EDB596E7}" dt="2026-03-25T13:29:07.606" v="29" actId="26606"/>
          <ac:spMkLst>
            <pc:docMk/>
            <pc:sldMk cId="734384753" sldId="256"/>
            <ac:spMk id="18" creationId="{44D26783-C1CA-4BE1-9D40-3EA516AE3E0E}"/>
          </ac:spMkLst>
        </pc:spChg>
        <pc:spChg chg="add">
          <ac:chgData name="Micallef Kaylee at MEYR" userId="527555a7-4421-4abf-97cb-a88360b984c8" providerId="ADAL" clId="{4A009401-1D1F-4B17-BB44-A368EDB596E7}" dt="2026-03-25T13:29:07.606" v="29" actId="26606"/>
          <ac:spMkLst>
            <pc:docMk/>
            <pc:sldMk cId="734384753" sldId="256"/>
            <ac:spMk id="20" creationId="{A20AF199-99C2-4569-9CAF-24514AE5E82A}"/>
          </ac:spMkLst>
        </pc:spChg>
        <pc:grpChg chg="add">
          <ac:chgData name="Micallef Kaylee at MEYR" userId="527555a7-4421-4abf-97cb-a88360b984c8" providerId="ADAL" clId="{4A009401-1D1F-4B17-BB44-A368EDB596E7}" dt="2026-03-25T13:29:07.606" v="29" actId="26606"/>
          <ac:grpSpMkLst>
            <pc:docMk/>
            <pc:sldMk cId="734384753" sldId="256"/>
            <ac:grpSpMk id="14" creationId="{6CEC401A-BC46-41FC-AD55-F7810C3CFA9A}"/>
          </ac:grpSpMkLst>
        </pc:grpChg>
        <pc:picChg chg="add mod">
          <ac:chgData name="Micallef Kaylee at MEYR" userId="527555a7-4421-4abf-97cb-a88360b984c8" providerId="ADAL" clId="{4A009401-1D1F-4B17-BB44-A368EDB596E7}" dt="2026-03-25T13:29:53.988" v="36" actId="1076"/>
          <ac:picMkLst>
            <pc:docMk/>
            <pc:sldMk cId="734384753" sldId="256"/>
            <ac:picMk id="5" creationId="{DC25B879-1D34-051C-D327-731FE747A097}"/>
          </ac:picMkLst>
        </pc:picChg>
        <pc:picChg chg="add mod">
          <ac:chgData name="Micallef Kaylee at MEYR" userId="527555a7-4421-4abf-97cb-a88360b984c8" providerId="ADAL" clId="{4A009401-1D1F-4B17-BB44-A368EDB596E7}" dt="2026-03-25T13:29:48.183" v="35" actId="1076"/>
          <ac:picMkLst>
            <pc:docMk/>
            <pc:sldMk cId="734384753" sldId="256"/>
            <ac:picMk id="7" creationId="{F7DC17A8-A18F-4AEC-5330-2817F9AFB27C}"/>
          </ac:picMkLst>
        </pc:picChg>
      </pc:sldChg>
      <pc:sldChg chg="addSp delSp modSp new mod">
        <pc:chgData name="Micallef Kaylee at MEYR" userId="527555a7-4421-4abf-97cb-a88360b984c8" providerId="ADAL" clId="{4A009401-1D1F-4B17-BB44-A368EDB596E7}" dt="2026-03-26T11:57:12.987" v="1165" actId="14100"/>
        <pc:sldMkLst>
          <pc:docMk/>
          <pc:sldMk cId="4275744360" sldId="257"/>
        </pc:sldMkLst>
        <pc:spChg chg="add mod">
          <ac:chgData name="Micallef Kaylee at MEYR" userId="527555a7-4421-4abf-97cb-a88360b984c8" providerId="ADAL" clId="{4A009401-1D1F-4B17-BB44-A368EDB596E7}" dt="2026-03-25T13:33:09.040" v="67" actId="20577"/>
          <ac:spMkLst>
            <pc:docMk/>
            <pc:sldMk cId="4275744360" sldId="257"/>
            <ac:spMk id="7" creationId="{25D3209F-3AD6-EBDB-698E-7D16A61BE04F}"/>
          </ac:spMkLst>
        </pc:spChg>
        <pc:spChg chg="add mod">
          <ac:chgData name="Micallef Kaylee at MEYR" userId="527555a7-4421-4abf-97cb-a88360b984c8" providerId="ADAL" clId="{4A009401-1D1F-4B17-BB44-A368EDB596E7}" dt="2026-03-25T13:30:51.921" v="41"/>
          <ac:spMkLst>
            <pc:docMk/>
            <pc:sldMk cId="4275744360" sldId="257"/>
            <ac:spMk id="8" creationId="{124612C1-9A0E-9CB7-3AE3-0A57F3644ECF}"/>
          </ac:spMkLst>
        </pc:spChg>
        <pc:spChg chg="add mod">
          <ac:chgData name="Micallef Kaylee at MEYR" userId="527555a7-4421-4abf-97cb-a88360b984c8" providerId="ADAL" clId="{4A009401-1D1F-4B17-BB44-A368EDB596E7}" dt="2026-03-25T13:33:12.327" v="69" actId="20577"/>
          <ac:spMkLst>
            <pc:docMk/>
            <pc:sldMk cId="4275744360" sldId="257"/>
            <ac:spMk id="9" creationId="{2222BD25-176A-FAD5-F8C9-36F64EA07965}"/>
          </ac:spMkLst>
        </pc:spChg>
        <pc:picChg chg="add mod">
          <ac:chgData name="Micallef Kaylee at MEYR" userId="527555a7-4421-4abf-97cb-a88360b984c8" providerId="ADAL" clId="{4A009401-1D1F-4B17-BB44-A368EDB596E7}" dt="2026-03-26T11:57:12.987" v="1165" actId="14100"/>
          <ac:picMkLst>
            <pc:docMk/>
            <pc:sldMk cId="4275744360" sldId="257"/>
            <ac:picMk id="1026" creationId="{98F9975A-C62B-752B-5C62-6DE0151FDBDF}"/>
          </ac:picMkLst>
        </pc:picChg>
      </pc:sldChg>
      <pc:sldChg chg="addSp modSp new mod ord">
        <pc:chgData name="Micallef Kaylee at MEYR" userId="527555a7-4421-4abf-97cb-a88360b984c8" providerId="ADAL" clId="{4A009401-1D1F-4B17-BB44-A368EDB596E7}" dt="2026-04-21T10:52:42.911" v="1226" actId="20577"/>
        <pc:sldMkLst>
          <pc:docMk/>
          <pc:sldMk cId="2691030768" sldId="258"/>
        </pc:sldMkLst>
        <pc:spChg chg="mod">
          <ac:chgData name="Micallef Kaylee at MEYR" userId="527555a7-4421-4abf-97cb-a88360b984c8" providerId="ADAL" clId="{4A009401-1D1F-4B17-BB44-A368EDB596E7}" dt="2026-03-25T14:00:27.407" v="911" actId="1076"/>
          <ac:spMkLst>
            <pc:docMk/>
            <pc:sldMk cId="2691030768" sldId="258"/>
            <ac:spMk id="2" creationId="{3D5F07F4-C943-505F-8676-8328B0B10D37}"/>
          </ac:spMkLst>
        </pc:spChg>
        <pc:spChg chg="mod">
          <ac:chgData name="Micallef Kaylee at MEYR" userId="527555a7-4421-4abf-97cb-a88360b984c8" providerId="ADAL" clId="{4A009401-1D1F-4B17-BB44-A368EDB596E7}" dt="2026-04-21T10:52:42.911" v="1226" actId="20577"/>
          <ac:spMkLst>
            <pc:docMk/>
            <pc:sldMk cId="2691030768" sldId="258"/>
            <ac:spMk id="3" creationId="{E047C75E-3A8E-3263-D7C6-7F70CAA57720}"/>
          </ac:spMkLst>
        </pc:spChg>
        <pc:picChg chg="add mod">
          <ac:chgData name="Micallef Kaylee at MEYR" userId="527555a7-4421-4abf-97cb-a88360b984c8" providerId="ADAL" clId="{4A009401-1D1F-4B17-BB44-A368EDB596E7}" dt="2026-03-25T14:00:20.989" v="910" actId="167"/>
          <ac:picMkLst>
            <pc:docMk/>
            <pc:sldMk cId="2691030768" sldId="258"/>
            <ac:picMk id="2050" creationId="{9B1D5099-DD62-528A-3442-0B7B6609F138}"/>
          </ac:picMkLst>
        </pc:picChg>
      </pc:sldChg>
      <pc:sldChg chg="addSp modSp new mod">
        <pc:chgData name="Micallef Kaylee at MEYR" userId="527555a7-4421-4abf-97cb-a88360b984c8" providerId="ADAL" clId="{4A009401-1D1F-4B17-BB44-A368EDB596E7}" dt="2026-03-25T13:44:52.088" v="826"/>
        <pc:sldMkLst>
          <pc:docMk/>
          <pc:sldMk cId="3222300598" sldId="259"/>
        </pc:sldMkLst>
        <pc:spChg chg="mod">
          <ac:chgData name="Micallef Kaylee at MEYR" userId="527555a7-4421-4abf-97cb-a88360b984c8" providerId="ADAL" clId="{4A009401-1D1F-4B17-BB44-A368EDB596E7}" dt="2026-03-25T13:40:25.936" v="316" actId="20577"/>
          <ac:spMkLst>
            <pc:docMk/>
            <pc:sldMk cId="3222300598" sldId="259"/>
            <ac:spMk id="2" creationId="{72590E1C-F9A9-7D94-1F9C-DE8294704EC1}"/>
          </ac:spMkLst>
        </pc:spChg>
        <pc:spChg chg="mod">
          <ac:chgData name="Micallef Kaylee at MEYR" userId="527555a7-4421-4abf-97cb-a88360b984c8" providerId="ADAL" clId="{4A009401-1D1F-4B17-BB44-A368EDB596E7}" dt="2026-03-25T13:42:57.131" v="781" actId="14100"/>
          <ac:spMkLst>
            <pc:docMk/>
            <pc:sldMk cId="3222300598" sldId="259"/>
            <ac:spMk id="3" creationId="{ABAE4F56-5C81-0DD4-B7A1-8A3478E33856}"/>
          </ac:spMkLst>
        </pc:spChg>
        <pc:spChg chg="add mod">
          <ac:chgData name="Micallef Kaylee at MEYR" userId="527555a7-4421-4abf-97cb-a88360b984c8" providerId="ADAL" clId="{4A009401-1D1F-4B17-BB44-A368EDB596E7}" dt="2026-03-25T13:43:29.938" v="821" actId="113"/>
          <ac:spMkLst>
            <pc:docMk/>
            <pc:sldMk cId="3222300598" sldId="259"/>
            <ac:spMk id="4" creationId="{5F6436C3-0FAF-296A-B96E-C8E47D955851}"/>
          </ac:spMkLst>
        </pc:spChg>
        <pc:picChg chg="add mod">
          <ac:chgData name="Micallef Kaylee at MEYR" userId="527555a7-4421-4abf-97cb-a88360b984c8" providerId="ADAL" clId="{4A009401-1D1F-4B17-BB44-A368EDB596E7}" dt="2026-03-25T13:44:52.088" v="826"/>
          <ac:picMkLst>
            <pc:docMk/>
            <pc:sldMk cId="3222300598" sldId="259"/>
            <ac:picMk id="3074" creationId="{2D43FEF3-A52D-6DFA-EDF6-196D0E1E569F}"/>
          </ac:picMkLst>
        </pc:picChg>
      </pc:sldChg>
      <pc:sldChg chg="addSp delSp modSp new mod">
        <pc:chgData name="Micallef Kaylee at MEYR" userId="527555a7-4421-4abf-97cb-a88360b984c8" providerId="ADAL" clId="{4A009401-1D1F-4B17-BB44-A368EDB596E7}" dt="2026-03-25T13:47:48.788" v="896" actId="1076"/>
        <pc:sldMkLst>
          <pc:docMk/>
          <pc:sldMk cId="1157639354" sldId="260"/>
        </pc:sldMkLst>
        <pc:spChg chg="mod">
          <ac:chgData name="Micallef Kaylee at MEYR" userId="527555a7-4421-4abf-97cb-a88360b984c8" providerId="ADAL" clId="{4A009401-1D1F-4B17-BB44-A368EDB596E7}" dt="2026-03-25T13:47:48.788" v="896" actId="1076"/>
          <ac:spMkLst>
            <pc:docMk/>
            <pc:sldMk cId="1157639354" sldId="260"/>
            <ac:spMk id="2" creationId="{FD4DAD86-1E97-E252-CF34-F4426381D562}"/>
          </ac:spMkLst>
        </pc:spChg>
        <pc:spChg chg="add mod">
          <ac:chgData name="Micallef Kaylee at MEYR" userId="527555a7-4421-4abf-97cb-a88360b984c8" providerId="ADAL" clId="{4A009401-1D1F-4B17-BB44-A368EDB596E7}" dt="2026-03-25T13:47:38.237" v="891" actId="1076"/>
          <ac:spMkLst>
            <pc:docMk/>
            <pc:sldMk cId="1157639354" sldId="260"/>
            <ac:spMk id="4" creationId="{01B3A5CB-4C5E-C96E-E690-E172F453E7D7}"/>
          </ac:spMkLst>
        </pc:spChg>
        <pc:picChg chg="add mod">
          <ac:chgData name="Micallef Kaylee at MEYR" userId="527555a7-4421-4abf-97cb-a88360b984c8" providerId="ADAL" clId="{4A009401-1D1F-4B17-BB44-A368EDB596E7}" dt="2026-03-25T13:47:07.802" v="882" actId="14100"/>
          <ac:picMkLst>
            <pc:docMk/>
            <pc:sldMk cId="1157639354" sldId="260"/>
            <ac:picMk id="6" creationId="{98A36168-F8A7-84CE-6332-CA24BB5E4D93}"/>
          </ac:picMkLst>
        </pc:picChg>
      </pc:sldChg>
      <pc:sldChg chg="addSp delSp modSp new mod">
        <pc:chgData name="Micallef Kaylee at MEYR" userId="527555a7-4421-4abf-97cb-a88360b984c8" providerId="ADAL" clId="{4A009401-1D1F-4B17-BB44-A368EDB596E7}" dt="2026-03-25T14:11:04.248" v="1054"/>
        <pc:sldMkLst>
          <pc:docMk/>
          <pc:sldMk cId="4221401081" sldId="261"/>
        </pc:sldMkLst>
        <pc:spChg chg="add mod">
          <ac:chgData name="Micallef Kaylee at MEYR" userId="527555a7-4421-4abf-97cb-a88360b984c8" providerId="ADAL" clId="{4A009401-1D1F-4B17-BB44-A368EDB596E7}" dt="2026-03-25T13:57:38.086" v="899"/>
          <ac:spMkLst>
            <pc:docMk/>
            <pc:sldMk cId="4221401081" sldId="261"/>
            <ac:spMk id="4" creationId="{587D35F0-7F3F-279F-E9BD-38F403E32C1B}"/>
          </ac:spMkLst>
        </pc:spChg>
        <pc:spChg chg="add mod">
          <ac:chgData name="Micallef Kaylee at MEYR" userId="527555a7-4421-4abf-97cb-a88360b984c8" providerId="ADAL" clId="{4A009401-1D1F-4B17-BB44-A368EDB596E7}" dt="2026-03-25T13:57:44.737" v="905" actId="20577"/>
          <ac:spMkLst>
            <pc:docMk/>
            <pc:sldMk cId="4221401081" sldId="261"/>
            <ac:spMk id="5" creationId="{0EC4A4D4-8157-9FD4-E982-4187F606B60B}"/>
          </ac:spMkLst>
        </pc:spChg>
        <pc:spChg chg="add mod">
          <ac:chgData name="Micallef Kaylee at MEYR" userId="527555a7-4421-4abf-97cb-a88360b984c8" providerId="ADAL" clId="{4A009401-1D1F-4B17-BB44-A368EDB596E7}" dt="2026-03-25T13:58:49.634" v="909"/>
          <ac:spMkLst>
            <pc:docMk/>
            <pc:sldMk cId="4221401081" sldId="261"/>
            <ac:spMk id="6" creationId="{F5A53FDB-2EFB-EF89-613A-F396520A8A75}"/>
          </ac:spMkLst>
        </pc:spChg>
        <pc:picChg chg="add mod">
          <ac:chgData name="Micallef Kaylee at MEYR" userId="527555a7-4421-4abf-97cb-a88360b984c8" providerId="ADAL" clId="{4A009401-1D1F-4B17-BB44-A368EDB596E7}" dt="2026-03-25T14:11:04.248" v="1054"/>
          <ac:picMkLst>
            <pc:docMk/>
            <pc:sldMk cId="4221401081" sldId="261"/>
            <ac:picMk id="6146" creationId="{7D7F049E-B577-F9D8-81E0-37FEF2277F46}"/>
          </ac:picMkLst>
        </pc:picChg>
      </pc:sldChg>
      <pc:sldChg chg="addSp delSp modSp new mod">
        <pc:chgData name="Micallef Kaylee at MEYR" userId="527555a7-4421-4abf-97cb-a88360b984c8" providerId="ADAL" clId="{4A009401-1D1F-4B17-BB44-A368EDB596E7}" dt="2026-03-25T14:05:10.347" v="1031" actId="208"/>
        <pc:sldMkLst>
          <pc:docMk/>
          <pc:sldMk cId="1113203733" sldId="262"/>
        </pc:sldMkLst>
        <pc:spChg chg="mod">
          <ac:chgData name="Micallef Kaylee at MEYR" userId="527555a7-4421-4abf-97cb-a88360b984c8" providerId="ADAL" clId="{4A009401-1D1F-4B17-BB44-A368EDB596E7}" dt="2026-03-25T14:01:08.849" v="940" actId="122"/>
          <ac:spMkLst>
            <pc:docMk/>
            <pc:sldMk cId="1113203733" sldId="262"/>
            <ac:spMk id="2" creationId="{8E9952C9-54A4-EE45-2842-D6D7D4DC260F}"/>
          </ac:spMkLst>
        </pc:spChg>
        <pc:spChg chg="mod">
          <ac:chgData name="Micallef Kaylee at MEYR" userId="527555a7-4421-4abf-97cb-a88360b984c8" providerId="ADAL" clId="{4A009401-1D1F-4B17-BB44-A368EDB596E7}" dt="2026-03-25T14:01:52.414" v="986" actId="1076"/>
          <ac:spMkLst>
            <pc:docMk/>
            <pc:sldMk cId="1113203733" sldId="262"/>
            <ac:spMk id="3" creationId="{13BB1438-96E3-E202-EE58-4291AD35E4C0}"/>
          </ac:spMkLst>
        </pc:spChg>
        <pc:spChg chg="add mod">
          <ac:chgData name="Micallef Kaylee at MEYR" userId="527555a7-4421-4abf-97cb-a88360b984c8" providerId="ADAL" clId="{4A009401-1D1F-4B17-BB44-A368EDB596E7}" dt="2026-03-25T14:05:10.347" v="1031" actId="208"/>
          <ac:spMkLst>
            <pc:docMk/>
            <pc:sldMk cId="1113203733" sldId="262"/>
            <ac:spMk id="4" creationId="{8CF1C551-FC72-2746-DADE-C08EDBB71DE0}"/>
          </ac:spMkLst>
        </pc:spChg>
        <pc:picChg chg="add mod">
          <ac:chgData name="Micallef Kaylee at MEYR" userId="527555a7-4421-4abf-97cb-a88360b984c8" providerId="ADAL" clId="{4A009401-1D1F-4B17-BB44-A368EDB596E7}" dt="2026-03-25T14:04:51.459" v="1028"/>
          <ac:picMkLst>
            <pc:docMk/>
            <pc:sldMk cId="1113203733" sldId="262"/>
            <ac:picMk id="4102" creationId="{699CBA9E-121B-A7F5-68F0-A29A5B7CEA15}"/>
          </ac:picMkLst>
        </pc:picChg>
      </pc:sldChg>
      <pc:sldChg chg="addSp delSp modSp new mod">
        <pc:chgData name="Micallef Kaylee at MEYR" userId="527555a7-4421-4abf-97cb-a88360b984c8" providerId="ADAL" clId="{4A009401-1D1F-4B17-BB44-A368EDB596E7}" dt="2026-04-21T04:54:15.741" v="1204" actId="1076"/>
        <pc:sldMkLst>
          <pc:docMk/>
          <pc:sldMk cId="3029457451" sldId="263"/>
        </pc:sldMkLst>
        <pc:spChg chg="add mod">
          <ac:chgData name="Micallef Kaylee at MEYR" userId="527555a7-4421-4abf-97cb-a88360b984c8" providerId="ADAL" clId="{4A009401-1D1F-4B17-BB44-A368EDB596E7}" dt="2026-04-21T04:54:15.741" v="1204" actId="1076"/>
          <ac:spMkLst>
            <pc:docMk/>
            <pc:sldMk cId="3029457451" sldId="263"/>
            <ac:spMk id="2" creationId="{F9D8B3F1-A09E-6C17-BDC2-B2C676A721CF}"/>
          </ac:spMkLst>
        </pc:spChg>
        <pc:spChg chg="add mod">
          <ac:chgData name="Micallef Kaylee at MEYR" userId="527555a7-4421-4abf-97cb-a88360b984c8" providerId="ADAL" clId="{4A009401-1D1F-4B17-BB44-A368EDB596E7}" dt="2026-04-21T04:54:04.578" v="1201" actId="1076"/>
          <ac:spMkLst>
            <pc:docMk/>
            <pc:sldMk cId="3029457451" sldId="263"/>
            <ac:spMk id="5" creationId="{7CA12B3C-82A3-0470-2A71-834A111E7D53}"/>
          </ac:spMkLst>
        </pc:spChg>
        <pc:picChg chg="add mod">
          <ac:chgData name="Micallef Kaylee at MEYR" userId="527555a7-4421-4abf-97cb-a88360b984c8" providerId="ADAL" clId="{4A009401-1D1F-4B17-BB44-A368EDB596E7}" dt="2026-03-25T14:08:05.495" v="1037" actId="14100"/>
          <ac:picMkLst>
            <pc:docMk/>
            <pc:sldMk cId="3029457451" sldId="263"/>
            <ac:picMk id="4" creationId="{F266080B-AA77-4040-3CDE-5A4D6A245C2A}"/>
          </ac:picMkLst>
        </pc:picChg>
      </pc:sldChg>
      <pc:sldChg chg="addSp delSp modSp new mod">
        <pc:chgData name="Micallef Kaylee at MEYR" userId="527555a7-4421-4abf-97cb-a88360b984c8" providerId="ADAL" clId="{4A009401-1D1F-4B17-BB44-A368EDB596E7}" dt="2026-04-21T11:13:02.002" v="1415" actId="20577"/>
        <pc:sldMkLst>
          <pc:docMk/>
          <pc:sldMk cId="591345566" sldId="264"/>
        </pc:sldMkLst>
        <pc:spChg chg="mod">
          <ac:chgData name="Micallef Kaylee at MEYR" userId="527555a7-4421-4abf-97cb-a88360b984c8" providerId="ADAL" clId="{4A009401-1D1F-4B17-BB44-A368EDB596E7}" dt="2026-03-25T14:11:25.458" v="1081" actId="115"/>
          <ac:spMkLst>
            <pc:docMk/>
            <pc:sldMk cId="591345566" sldId="264"/>
            <ac:spMk id="2" creationId="{D74CB018-B8A5-7E02-2DD6-9C9B5F9373CA}"/>
          </ac:spMkLst>
        </pc:spChg>
        <pc:spChg chg="add mod">
          <ac:chgData name="Micallef Kaylee at MEYR" userId="527555a7-4421-4abf-97cb-a88360b984c8" providerId="ADAL" clId="{4A009401-1D1F-4B17-BB44-A368EDB596E7}" dt="2026-04-21T11:13:02.002" v="1415" actId="20577"/>
          <ac:spMkLst>
            <pc:docMk/>
            <pc:sldMk cId="591345566" sldId="264"/>
            <ac:spMk id="4" creationId="{027521C4-8C57-01BE-6F9F-27AE9CA5DBEF}"/>
          </ac:spMkLst>
        </pc:spChg>
        <pc:picChg chg="add mod ord">
          <ac:chgData name="Micallef Kaylee at MEYR" userId="527555a7-4421-4abf-97cb-a88360b984c8" providerId="ADAL" clId="{4A009401-1D1F-4B17-BB44-A368EDB596E7}" dt="2026-03-25T14:19:29.790" v="1137" actId="29295"/>
          <ac:picMkLst>
            <pc:docMk/>
            <pc:sldMk cId="591345566" sldId="264"/>
            <ac:picMk id="7" creationId="{E42F7F03-98DC-8E2B-459D-A61AA43367AC}"/>
          </ac:picMkLst>
        </pc:picChg>
      </pc:sldChg>
      <pc:sldChg chg="addSp delSp modSp new mod">
        <pc:chgData name="Micallef Kaylee at MEYR" userId="527555a7-4421-4abf-97cb-a88360b984c8" providerId="ADAL" clId="{4A009401-1D1F-4B17-BB44-A368EDB596E7}" dt="2026-04-21T11:14:52.514" v="1428" actId="255"/>
        <pc:sldMkLst>
          <pc:docMk/>
          <pc:sldMk cId="1478731744" sldId="265"/>
        </pc:sldMkLst>
        <pc:spChg chg="add mod">
          <ac:chgData name="Micallef Kaylee at MEYR" userId="527555a7-4421-4abf-97cb-a88360b984c8" providerId="ADAL" clId="{4A009401-1D1F-4B17-BB44-A368EDB596E7}" dt="2026-03-25T14:13:09.690" v="1091" actId="20577"/>
          <ac:spMkLst>
            <pc:docMk/>
            <pc:sldMk cId="1478731744" sldId="265"/>
            <ac:spMk id="4" creationId="{49D5BB54-7A94-BB20-15DD-316AB533AA19}"/>
          </ac:spMkLst>
        </pc:spChg>
        <pc:spChg chg="add mod">
          <ac:chgData name="Micallef Kaylee at MEYR" userId="527555a7-4421-4abf-97cb-a88360b984c8" providerId="ADAL" clId="{4A009401-1D1F-4B17-BB44-A368EDB596E7}" dt="2026-03-25T14:14:02.342" v="1097" actId="1076"/>
          <ac:spMkLst>
            <pc:docMk/>
            <pc:sldMk cId="1478731744" sldId="265"/>
            <ac:spMk id="5" creationId="{BBA830B6-B286-86DB-5FC8-12B132AA6F49}"/>
          </ac:spMkLst>
        </pc:spChg>
        <pc:spChg chg="add mod">
          <ac:chgData name="Micallef Kaylee at MEYR" userId="527555a7-4421-4abf-97cb-a88360b984c8" providerId="ADAL" clId="{4A009401-1D1F-4B17-BB44-A368EDB596E7}" dt="2026-04-21T11:13:48.804" v="1423" actId="20577"/>
          <ac:spMkLst>
            <pc:docMk/>
            <pc:sldMk cId="1478731744" sldId="265"/>
            <ac:spMk id="6" creationId="{D0F92872-8E89-CD84-D8AC-718A2F249557}"/>
          </ac:spMkLst>
        </pc:spChg>
        <pc:spChg chg="add mod">
          <ac:chgData name="Micallef Kaylee at MEYR" userId="527555a7-4421-4abf-97cb-a88360b984c8" providerId="ADAL" clId="{4A009401-1D1F-4B17-BB44-A368EDB596E7}" dt="2026-03-25T14:13:59.256" v="1096" actId="1076"/>
          <ac:spMkLst>
            <pc:docMk/>
            <pc:sldMk cId="1478731744" sldId="265"/>
            <ac:spMk id="7" creationId="{25916228-E656-4E13-F44D-8283C3B852C3}"/>
          </ac:spMkLst>
        </pc:spChg>
        <pc:spChg chg="add mod">
          <ac:chgData name="Micallef Kaylee at MEYR" userId="527555a7-4421-4abf-97cb-a88360b984c8" providerId="ADAL" clId="{4A009401-1D1F-4B17-BB44-A368EDB596E7}" dt="2026-04-21T11:14:52.514" v="1428" actId="255"/>
          <ac:spMkLst>
            <pc:docMk/>
            <pc:sldMk cId="1478731744" sldId="265"/>
            <ac:spMk id="8" creationId="{8161666B-309B-C7B5-A211-0DD6470D7BBF}"/>
          </ac:spMkLst>
        </pc:spChg>
        <pc:picChg chg="add mod">
          <ac:chgData name="Micallef Kaylee at MEYR" userId="527555a7-4421-4abf-97cb-a88360b984c8" providerId="ADAL" clId="{4A009401-1D1F-4B17-BB44-A368EDB596E7}" dt="2026-03-25T14:20:11.727" v="1143"/>
          <ac:picMkLst>
            <pc:docMk/>
            <pc:sldMk cId="1478731744" sldId="265"/>
            <ac:picMk id="8194" creationId="{4E4A4286-ED22-0946-28B7-64BA07EE9414}"/>
          </ac:picMkLst>
        </pc:picChg>
        <pc:cxnChg chg="add mod">
          <ac:chgData name="Micallef Kaylee at MEYR" userId="527555a7-4421-4abf-97cb-a88360b984c8" providerId="ADAL" clId="{4A009401-1D1F-4B17-BB44-A368EDB596E7}" dt="2026-03-25T14:14:26.136" v="1101" actId="1076"/>
          <ac:cxnSpMkLst>
            <pc:docMk/>
            <pc:sldMk cId="1478731744" sldId="265"/>
            <ac:cxnSpMk id="9" creationId="{F725485E-03D4-8E31-DA29-5867C0BBFF24}"/>
          </ac:cxnSpMkLst>
        </pc:cxnChg>
      </pc:sldChg>
      <pc:sldChg chg="addSp delSp modSp new mod ord">
        <pc:chgData name="Micallef Kaylee at MEYR" userId="527555a7-4421-4abf-97cb-a88360b984c8" providerId="ADAL" clId="{4A009401-1D1F-4B17-BB44-A368EDB596E7}" dt="2026-03-25T14:21:09.481" v="1150"/>
        <pc:sldMkLst>
          <pc:docMk/>
          <pc:sldMk cId="2874809780" sldId="266"/>
        </pc:sldMkLst>
        <pc:spChg chg="add mod">
          <ac:chgData name="Micallef Kaylee at MEYR" userId="527555a7-4421-4abf-97cb-a88360b984c8" providerId="ADAL" clId="{4A009401-1D1F-4B17-BB44-A368EDB596E7}" dt="2026-03-25T14:14:46.975" v="1104"/>
          <ac:spMkLst>
            <pc:docMk/>
            <pc:sldMk cId="2874809780" sldId="266"/>
            <ac:spMk id="4" creationId="{0FD07D08-C2B0-7282-B9B7-84E5302DCE99}"/>
          </ac:spMkLst>
        </pc:spChg>
        <pc:spChg chg="add mod">
          <ac:chgData name="Micallef Kaylee at MEYR" userId="527555a7-4421-4abf-97cb-a88360b984c8" providerId="ADAL" clId="{4A009401-1D1F-4B17-BB44-A368EDB596E7}" dt="2026-03-25T14:15:06.536" v="1122" actId="20577"/>
          <ac:spMkLst>
            <pc:docMk/>
            <pc:sldMk cId="2874809780" sldId="266"/>
            <ac:spMk id="5" creationId="{192AD80E-E078-C487-BD35-79205344B2D9}"/>
          </ac:spMkLst>
        </pc:spChg>
        <pc:picChg chg="add mod">
          <ac:chgData name="Micallef Kaylee at MEYR" userId="527555a7-4421-4abf-97cb-a88360b984c8" providerId="ADAL" clId="{4A009401-1D1F-4B17-BB44-A368EDB596E7}" dt="2026-03-25T14:21:05.915" v="1146"/>
          <ac:picMkLst>
            <pc:docMk/>
            <pc:sldMk cId="2874809780" sldId="266"/>
            <ac:picMk id="9218" creationId="{DC56EB5A-EBCB-620A-F72F-16278E2680C9}"/>
          </ac:picMkLst>
        </pc:picChg>
      </pc:sldChg>
      <pc:sldChg chg="addSp delSp modSp new mod ord">
        <pc:chgData name="Micallef Kaylee at MEYR" userId="527555a7-4421-4abf-97cb-a88360b984c8" providerId="ADAL" clId="{4A009401-1D1F-4B17-BB44-A368EDB596E7}" dt="2026-04-21T13:49:55.008" v="1434" actId="20577"/>
        <pc:sldMkLst>
          <pc:docMk/>
          <pc:sldMk cId="3439923284" sldId="267"/>
        </pc:sldMkLst>
        <pc:spChg chg="add mod">
          <ac:chgData name="Micallef Kaylee at MEYR" userId="527555a7-4421-4abf-97cb-a88360b984c8" providerId="ADAL" clId="{4A009401-1D1F-4B17-BB44-A368EDB596E7}" dt="2026-04-21T13:49:55.008" v="1434" actId="20577"/>
          <ac:spMkLst>
            <pc:docMk/>
            <pc:sldMk cId="3439923284" sldId="267"/>
            <ac:spMk id="4" creationId="{C74F0DE3-2329-18CD-9F2B-B3501CBEDC53}"/>
          </ac:spMkLst>
        </pc:spChg>
        <pc:picChg chg="add mod">
          <ac:chgData name="Micallef Kaylee at MEYR" userId="527555a7-4421-4abf-97cb-a88360b984c8" providerId="ADAL" clId="{4A009401-1D1F-4B17-BB44-A368EDB596E7}" dt="2026-03-26T11:57:50.652" v="1166" actId="1076"/>
          <ac:picMkLst>
            <pc:docMk/>
            <pc:sldMk cId="3439923284" sldId="267"/>
            <ac:picMk id="10242" creationId="{7464819B-4738-A013-F3B9-9A01DF3987E6}"/>
          </ac:picMkLst>
        </pc:picChg>
      </pc:sldChg>
      <pc:sldChg chg="addSp delSp modSp new mod">
        <pc:chgData name="Micallef Kaylee at MEYR" userId="527555a7-4421-4abf-97cb-a88360b984c8" providerId="ADAL" clId="{4A009401-1D1F-4B17-BB44-A368EDB596E7}" dt="2026-03-25T14:23:09.320" v="1162"/>
        <pc:sldMkLst>
          <pc:docMk/>
          <pc:sldMk cId="3537352195" sldId="268"/>
        </pc:sldMkLst>
        <pc:spChg chg="add mod">
          <ac:chgData name="Micallef Kaylee at MEYR" userId="527555a7-4421-4abf-97cb-a88360b984c8" providerId="ADAL" clId="{4A009401-1D1F-4B17-BB44-A368EDB596E7}" dt="2026-03-25T14:15:35.593" v="1128"/>
          <ac:spMkLst>
            <pc:docMk/>
            <pc:sldMk cId="3537352195" sldId="268"/>
            <ac:spMk id="4" creationId="{3E0F9403-8FC2-6366-A076-6D1A3712D2A0}"/>
          </ac:spMkLst>
        </pc:spChg>
        <pc:picChg chg="add mod">
          <ac:chgData name="Micallef Kaylee at MEYR" userId="527555a7-4421-4abf-97cb-a88360b984c8" providerId="ADAL" clId="{4A009401-1D1F-4B17-BB44-A368EDB596E7}" dt="2026-03-25T14:23:09.320" v="1162"/>
          <ac:picMkLst>
            <pc:docMk/>
            <pc:sldMk cId="3537352195" sldId="268"/>
            <ac:picMk id="11266" creationId="{4FFE32B8-0013-96ED-FBE7-F5CB9746D49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272E5-9C39-4F18-8687-D93296115CF6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4B634-5E52-4E95-B65D-9795924FA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53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2A319-1542-4E0B-846C-67371344C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9B493-D5D3-C5E7-946C-A5D4957BB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B927F-347F-32D6-9920-8B7350F1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AAC8-2987-476F-9544-A64404C88377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5E8E5-2404-2CE9-C6B7-F5A1C04C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A2A70-A693-9325-71E9-2D24EB1A7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FF28-5C03-46FA-B096-15C9907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49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2801A-7DF9-ABBA-970C-950BC24F7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26055-E237-D14D-27AB-212C6D7D6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41694-EE9C-F135-44BC-AED4E490B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AAC8-2987-476F-9544-A64404C88377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1F000-9BF4-5853-2F74-A683176C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79F8D-847F-9772-03C4-744E32A8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FF28-5C03-46FA-B096-15C9907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81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76E5E0-62D2-C34F-5034-D08715696A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B6298C-48BC-BF74-512F-5CC5FABA3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92808-6E07-6FB8-B194-174560B2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AAC8-2987-476F-9544-A64404C88377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56530-E071-A689-DCE7-AF9C5A22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10951-30C6-0CD1-A703-1EFE45801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FF28-5C03-46FA-B096-15C9907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8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17CC-3E66-43FF-8719-41D99A328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BD1ED-2841-044F-EDFE-6F6D6A06F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72CA8-E7AE-F458-B8AA-E32AF311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AAC8-2987-476F-9544-A64404C88377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106C0-89FD-23A3-14BB-6C3FC0E88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2CCB2-F168-8837-2DC5-4B5FBE07F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FF28-5C03-46FA-B096-15C9907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6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DF33C-8E46-9679-3EA3-862E312BE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E6CB0-C299-DF81-9C01-EF148BFC0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3C74C-EF93-B978-114C-D61F80A6E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AAC8-2987-476F-9544-A64404C88377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91376-30C9-80F5-A97C-B6C453BA9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E4215-CDFD-FFFF-CD19-9A3B6BF3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FF28-5C03-46FA-B096-15C9907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0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EFCAE-F5CA-F807-428D-BAC899678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6F665-39E8-37C8-75BC-DFBD4C645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8C622-BD4A-CD04-4B8D-EB1713452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37AC1-F587-7919-07D2-61CD90CBF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AAC8-2987-476F-9544-A64404C88377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A1A00-C845-A979-8D5D-789DC6314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42AF7-F4A7-1BE4-B5BF-C92FC662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FF28-5C03-46FA-B096-15C9907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C04AC-DFFC-8444-E5C3-76C2E20DA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00B1A-A85D-74D7-AFFC-2B03A1E7B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0A443-3AF6-82BF-36FB-B2ED1F315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9B19E8-9FA1-D65F-4B8E-A36BAFC4A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CBB0B-BA34-6D2D-D3CA-D05B6B7530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25058C-AE43-EFF0-E529-DA3965D7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AAC8-2987-476F-9544-A64404C88377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C1469-585E-F86D-3BA4-9C0CD138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975CF3-7DA2-94CD-E2B0-668A3879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FF28-5C03-46FA-B096-15C9907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65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FDF94-9046-0CA8-E7B1-D482F3F6A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5680B2-E709-C43D-10BD-C0D70A152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AAC8-2987-476F-9544-A64404C88377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CF87AF-6674-622F-E554-164224C57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767F9-CDAD-E4FF-D4A8-06D7A7488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FF28-5C03-46FA-B096-15C9907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73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47DAE6-FA74-F57F-F569-96B406CC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AAC8-2987-476F-9544-A64404C88377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864FF-6750-F5A0-4D5C-1B7D5ED89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1E381-7E2B-301F-8BB3-3ED98150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FF28-5C03-46FA-B096-15C9907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45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7778A-DEDC-BFF3-C323-A36CA24A7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7464C-013E-BFB1-4B79-2D7F36FF9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4F384-4DFB-E969-D165-6F39912FD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C4BA8-24EE-4BDF-18E7-0E2D0D9B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AAC8-2987-476F-9544-A64404C88377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4039C-EDF6-5BB2-C447-94B2414C3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52B7B-B755-0C60-F8A9-F13C51FA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FF28-5C03-46FA-B096-15C9907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76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374E-5A7B-3666-332D-ED9834F8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9730E1-176A-2667-F9C7-810165FEA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4B39C-981C-E331-9339-A2338AD85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D8F75-E2DC-878C-950F-356307F8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AAC8-2987-476F-9544-A64404C88377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87EDC-33A5-D42D-B2CD-D23BCFBE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A0C96-1EAB-907A-235A-53153C06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FF28-5C03-46FA-B096-15C9907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35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1C59DE-70ED-7828-89D6-D23187F62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C3943-E90E-15F5-F9D7-295DEDBB9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AF239-7808-107A-E787-F119E39FB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CAAC8-2987-476F-9544-A64404C88377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629A0-9A3A-4D24-5ABC-8AE24004A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90541-2163-62E4-D2F7-5825A504D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9FF28-5C03-46FA-B096-15C9907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59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portsscholarships.meyr@gov.mt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scholarship.gov.mt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EC401A-BC46-41FC-AD55-F7810C3CF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87F808-5648-477A-80D6-A0F3BF6DF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A116CF9-DCF6-4F08-B01A-D5F353F83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4D26783-C1CA-4BE1-9D40-3EA516AE3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7"/>
            <a:ext cx="11277600" cy="5943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8D7C6-BE39-715E-FFE5-D9D579085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4320" y="2811851"/>
            <a:ext cx="5212831" cy="1234297"/>
          </a:xfrm>
        </p:spPr>
        <p:txBody>
          <a:bodyPr anchor="t">
            <a:normAutofit/>
          </a:bodyPr>
          <a:lstStyle/>
          <a:p>
            <a:pPr algn="l"/>
            <a:r>
              <a:rPr lang="en-GB" sz="4800"/>
              <a:t>Information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663B4-EE60-F4B3-A3D1-444FBD93A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4320" y="3507882"/>
            <a:ext cx="6606916" cy="914400"/>
          </a:xfrm>
        </p:spPr>
        <p:txBody>
          <a:bodyPr>
            <a:normAutofit/>
          </a:bodyPr>
          <a:lstStyle/>
          <a:p>
            <a:pPr algn="l"/>
            <a:r>
              <a:rPr lang="en-GB" sz="3000" dirty="0">
                <a:solidFill>
                  <a:schemeClr val="tx1">
                    <a:alpha val="55000"/>
                  </a:schemeClr>
                </a:solidFill>
              </a:rPr>
              <a:t>Malta Arts Scholarship Scheme 2026</a:t>
            </a:r>
          </a:p>
          <a:p>
            <a:pPr algn="l"/>
            <a:endParaRPr lang="en-GB" sz="3000" dirty="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5B879-1D34-051C-D327-731FE747A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274" y="1126766"/>
            <a:ext cx="4657726" cy="1234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DC17A8-A18F-4AEC-5330-2817F9AFB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151" y="4264929"/>
            <a:ext cx="4641849" cy="155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84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inger Background Stock Photos, Images and Backgrounds for Free Download">
            <a:extLst>
              <a:ext uri="{FF2B5EF4-FFF2-40B4-BE49-F238E27FC236}">
                <a16:creationId xmlns:a16="http://schemas.microsoft.com/office/drawing/2014/main" id="{4E4A4286-ED22-0946-28B7-64BA07EE9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9D5BB54-7A94-BB20-15DD-316AB533A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algn="ctr"/>
            <a:r>
              <a:rPr lang="en-GB" u="sng" dirty="0"/>
              <a:t>Second Deadline: 25</a:t>
            </a:r>
            <a:r>
              <a:rPr lang="en-GB" u="sng" baseline="30000" dirty="0"/>
              <a:t>th</a:t>
            </a:r>
            <a:r>
              <a:rPr lang="en-GB" u="sng" dirty="0"/>
              <a:t> September, 2026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BA830B6-B286-86DB-5FC8-12B132AA6F49}"/>
              </a:ext>
            </a:extLst>
          </p:cNvPr>
          <p:cNvSpPr txBox="1">
            <a:spLocks/>
          </p:cNvSpPr>
          <p:nvPr/>
        </p:nvSpPr>
        <p:spPr>
          <a:xfrm>
            <a:off x="836612" y="1067991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b="1" dirty="0"/>
              <a:t>ULA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0F92872-8E89-CD84-D8AC-718A2F249557}"/>
              </a:ext>
            </a:extLst>
          </p:cNvPr>
          <p:cNvSpPr txBox="1">
            <a:spLocks/>
          </p:cNvSpPr>
          <p:nvPr/>
        </p:nvSpPr>
        <p:spPr>
          <a:xfrm>
            <a:off x="811210" y="1891903"/>
            <a:ext cx="5157787" cy="43529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dirty="0"/>
              <a:t>Start Date</a:t>
            </a:r>
          </a:p>
          <a:p>
            <a:pPr algn="just"/>
            <a:r>
              <a:rPr lang="en-GB" dirty="0"/>
              <a:t>End Date</a:t>
            </a:r>
          </a:p>
          <a:p>
            <a:pPr algn="just"/>
            <a:r>
              <a:rPr lang="en-GB" dirty="0"/>
              <a:t>Duration</a:t>
            </a:r>
          </a:p>
          <a:p>
            <a:pPr algn="just"/>
            <a:r>
              <a:rPr lang="en-GB" dirty="0"/>
              <a:t>Tuition Fees (and if subject to increase)</a:t>
            </a:r>
          </a:p>
          <a:p>
            <a:pPr algn="just"/>
            <a:r>
              <a:rPr lang="en-GB" dirty="0"/>
              <a:t>Modality</a:t>
            </a:r>
          </a:p>
          <a:p>
            <a:pPr algn="just"/>
            <a:r>
              <a:rPr lang="en-GB" dirty="0"/>
              <a:t>ECTS/Number of Hours per week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dirty="0"/>
              <a:t>(for boarders: if applying for a training programme, the ULA has to show details regarding the training programme only.)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5916228-E656-4E13-F44D-8283C3B852C3}"/>
              </a:ext>
            </a:extLst>
          </p:cNvPr>
          <p:cNvSpPr txBox="1">
            <a:spLocks/>
          </p:cNvSpPr>
          <p:nvPr/>
        </p:nvSpPr>
        <p:spPr>
          <a:xfrm>
            <a:off x="6169024" y="1067991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b="1" dirty="0"/>
              <a:t>MQRIC Report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161666B-309B-C7B5-A211-0DD6470D7BBF}"/>
              </a:ext>
            </a:extLst>
          </p:cNvPr>
          <p:cNvSpPr txBox="1">
            <a:spLocks/>
          </p:cNvSpPr>
          <p:nvPr/>
        </p:nvSpPr>
        <p:spPr>
          <a:xfrm>
            <a:off x="6165848" y="1891903"/>
            <a:ext cx="5691372" cy="47648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600" dirty="0"/>
              <a:t>The MQRIC Report corresponding to your prospective qualification must state that both the status of institution and programme are both </a:t>
            </a:r>
            <a:r>
              <a:rPr lang="en-GB" sz="2600" u="sng" dirty="0"/>
              <a:t>Recognised</a:t>
            </a:r>
            <a:r>
              <a:rPr lang="en-GB" sz="2600" dirty="0"/>
              <a:t>.</a:t>
            </a:r>
          </a:p>
          <a:p>
            <a:pPr algn="just"/>
            <a:r>
              <a:rPr lang="en-GB" sz="2600" dirty="0"/>
              <a:t>Foreign Institutions only for courses already obtained. Excluding UoM, MCAST and ITS.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25485E-03D4-8E31-DA29-5867C0BBFF24}"/>
              </a:ext>
            </a:extLst>
          </p:cNvPr>
          <p:cNvCxnSpPr>
            <a:cxnSpLocks/>
          </p:cNvCxnSpPr>
          <p:nvPr/>
        </p:nvCxnSpPr>
        <p:spPr>
          <a:xfrm>
            <a:off x="6096000" y="1479947"/>
            <a:ext cx="0" cy="51768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73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remium Photo | A dynamic background showing a bustling school hallway">
            <a:extLst>
              <a:ext uri="{FF2B5EF4-FFF2-40B4-BE49-F238E27FC236}">
                <a16:creationId xmlns:a16="http://schemas.microsoft.com/office/drawing/2014/main" id="{DC56EB5A-EBCB-620A-F72F-16278E268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0FD07D08-C2B0-7282-B9B7-84E5302DC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u="sng" dirty="0"/>
              <a:t>Recap of Important Dates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192AD80E-E078-C487-BD35-79205344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r>
              <a:rPr lang="en-GB" sz="4800" dirty="0"/>
              <a:t>Application Opens: 10</a:t>
            </a:r>
            <a:r>
              <a:rPr lang="en-GB" sz="4800" baseline="30000" dirty="0"/>
              <a:t>th</a:t>
            </a:r>
            <a:r>
              <a:rPr lang="en-GB" sz="4800" dirty="0"/>
              <a:t> of April, 2026</a:t>
            </a:r>
          </a:p>
          <a:p>
            <a:pPr marL="0" indent="0" algn="ctr">
              <a:buNone/>
            </a:pPr>
            <a:r>
              <a:rPr lang="en-GB" sz="4800" dirty="0"/>
              <a:t>Application Closes: 13</a:t>
            </a:r>
            <a:r>
              <a:rPr lang="en-GB" sz="4800" baseline="30000" dirty="0"/>
              <a:t>th</a:t>
            </a:r>
            <a:r>
              <a:rPr lang="en-GB" sz="4800" dirty="0"/>
              <a:t> of May, 2026</a:t>
            </a:r>
          </a:p>
          <a:p>
            <a:pPr marL="0" indent="0" algn="ctr">
              <a:buNone/>
            </a:pPr>
            <a:r>
              <a:rPr lang="en-GB" sz="4800" dirty="0"/>
              <a:t>Second Deadline (ULA and MQRIC): 25</a:t>
            </a:r>
            <a:r>
              <a:rPr lang="en-GB" sz="4800" baseline="30000" dirty="0"/>
              <a:t>th</a:t>
            </a:r>
            <a:r>
              <a:rPr lang="en-GB" sz="4800" dirty="0"/>
              <a:t> of September, 2026 </a:t>
            </a:r>
          </a:p>
        </p:txBody>
      </p:sp>
    </p:spTree>
    <p:extLst>
      <p:ext uri="{BB962C8B-B14F-4D97-AF65-F5344CB8AC3E}">
        <p14:creationId xmlns:p14="http://schemas.microsoft.com/office/powerpoint/2010/main" val="2874809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ffice Background Wallpaper">
            <a:extLst>
              <a:ext uri="{FF2B5EF4-FFF2-40B4-BE49-F238E27FC236}">
                <a16:creationId xmlns:a16="http://schemas.microsoft.com/office/drawing/2014/main" id="{7464819B-4738-A013-F3B9-9A01DF398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1982"/>
            <a:ext cx="12192001" cy="687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4F0DE3-2329-18CD-9F2B-B3501CBED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017" y="2591171"/>
            <a:ext cx="8055964" cy="2400554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Contact Number: 2598 2676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Email Address: </a:t>
            </a:r>
            <a:r>
              <a:rPr lang="en-GB" u="sng" dirty="0"/>
              <a:t>arts</a:t>
            </a:r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scholarships.meyr@gov.mt</a:t>
            </a:r>
            <a:r>
              <a:rPr lang="en-GB" dirty="0"/>
              <a:t>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Website: </a:t>
            </a:r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https://myscholarship.gov.mt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923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rtistic Border Stock Photos, Images and Backgrounds for Free Download">
            <a:extLst>
              <a:ext uri="{FF2B5EF4-FFF2-40B4-BE49-F238E27FC236}">
                <a16:creationId xmlns:a16="http://schemas.microsoft.com/office/drawing/2014/main" id="{4FFE32B8-0013-96ED-FBE7-F5CB9746D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0F9403-8FC2-6366-A076-6D1A3712D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5487" y="2590124"/>
            <a:ext cx="7961026" cy="31211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Thank you for your attention!</a:t>
            </a:r>
          </a:p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r>
              <a:rPr lang="en-GB" sz="48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537352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int Background">
            <a:extLst>
              <a:ext uri="{FF2B5EF4-FFF2-40B4-BE49-F238E27FC236}">
                <a16:creationId xmlns:a16="http://schemas.microsoft.com/office/drawing/2014/main" id="{98F9975A-C62B-752B-5C62-6DE0151FD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5D3209F-3AD6-EBDB-698E-7D16A61BE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u="sng" dirty="0"/>
              <a:t>Types of Scholarships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4612C1-9A0E-9CB7-3AE3-0A57F3644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For Courses Starting Between:</a:t>
            </a:r>
          </a:p>
          <a:p>
            <a:pPr marL="0" indent="0">
              <a:buNone/>
            </a:pPr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of January 2026 and 31</a:t>
            </a:r>
            <a:r>
              <a:rPr lang="en-GB" baseline="30000" dirty="0"/>
              <a:t>st</a:t>
            </a:r>
            <a:r>
              <a:rPr lang="en-GB" dirty="0"/>
              <a:t> of December 2026</a:t>
            </a:r>
          </a:p>
          <a:p>
            <a:pPr marL="0" indent="0">
              <a:buNone/>
            </a:pPr>
            <a:r>
              <a:rPr lang="en-GB" dirty="0"/>
              <a:t>(those who have already begun their programme of studies can still apply, as long as the end date is in 2027 or later)</a:t>
            </a:r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Courses can be taking place in Malta or abroad</a:t>
            </a:r>
          </a:p>
          <a:p>
            <a:pPr>
              <a:buFontTx/>
              <a:buChar char="-"/>
            </a:pPr>
            <a:r>
              <a:rPr lang="en-GB" dirty="0"/>
              <a:t>Applicants shall be 13 years of age or over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22BD25-176A-FAD5-F8C9-36F64EA07965}"/>
              </a:ext>
            </a:extLst>
          </p:cNvPr>
          <p:cNvSpPr txBox="1"/>
          <p:nvPr/>
        </p:nvSpPr>
        <p:spPr>
          <a:xfrm>
            <a:off x="2337856" y="1204159"/>
            <a:ext cx="7516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(refer to Section 4 in the Malta Arts Scholarship Scheme Regulations 2026)</a:t>
            </a:r>
          </a:p>
        </p:txBody>
      </p:sp>
    </p:spTree>
    <p:extLst>
      <p:ext uri="{BB962C8B-B14F-4D97-AF65-F5344CB8AC3E}">
        <p14:creationId xmlns:p14="http://schemas.microsoft.com/office/powerpoint/2010/main" val="427574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Sculptor Working on Marble Bust Realistic Image | Premium AI-generated ...">
            <a:extLst>
              <a:ext uri="{FF2B5EF4-FFF2-40B4-BE49-F238E27FC236}">
                <a16:creationId xmlns:a16="http://schemas.microsoft.com/office/drawing/2014/main" id="{699CBA9E-121B-A7F5-68F0-A29A5B7CE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9952C9-54A4-EE45-2842-D6D7D4DC2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/>
              <a:t>The Online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B1438-96E3-E202-EE58-4291AD35E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9927"/>
            <a:ext cx="10515600" cy="331600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is required?</a:t>
            </a:r>
          </a:p>
          <a:p>
            <a:pPr>
              <a:buFontTx/>
              <a:buChar char="-"/>
            </a:pPr>
            <a:r>
              <a:rPr lang="en-GB" dirty="0"/>
              <a:t>e-ID</a:t>
            </a:r>
          </a:p>
          <a:p>
            <a:pPr>
              <a:buFontTx/>
              <a:buChar char="-"/>
            </a:pPr>
            <a:r>
              <a:rPr lang="en-GB" dirty="0"/>
              <a:t>Subject Area</a:t>
            </a:r>
          </a:p>
          <a:p>
            <a:pPr algn="just">
              <a:buFontTx/>
              <a:buChar char="-"/>
            </a:pPr>
            <a:r>
              <a:rPr lang="en-GB" dirty="0"/>
              <a:t>PhD’s proposal for research or overview, and impact of studies to be included with the Personal Profile Report</a:t>
            </a:r>
          </a:p>
          <a:p>
            <a:pPr algn="just">
              <a:buFontTx/>
              <a:buChar char="-"/>
            </a:pPr>
            <a:r>
              <a:rPr lang="en-GB" dirty="0"/>
              <a:t>In case of minors, the parents should apply on their behalf, attaching the necessary declarations.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F1C551-FC72-2746-DADE-C08EDBB71DE0}"/>
              </a:ext>
            </a:extLst>
          </p:cNvPr>
          <p:cNvSpPr/>
          <p:nvPr/>
        </p:nvSpPr>
        <p:spPr>
          <a:xfrm>
            <a:off x="3690703" y="1532794"/>
            <a:ext cx="4810593" cy="10460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Opens: 10</a:t>
            </a:r>
            <a:r>
              <a:rPr lang="en-GB" sz="3200" baseline="30000" dirty="0">
                <a:solidFill>
                  <a:schemeClr val="tx1"/>
                </a:solidFill>
              </a:rPr>
              <a:t>th</a:t>
            </a:r>
            <a:r>
              <a:rPr lang="en-GB" sz="3200" dirty="0">
                <a:solidFill>
                  <a:schemeClr val="tx1"/>
                </a:solidFill>
              </a:rPr>
              <a:t> of April, 2026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Closes: 13</a:t>
            </a:r>
            <a:r>
              <a:rPr lang="en-GB" sz="3200" baseline="30000" dirty="0">
                <a:solidFill>
                  <a:schemeClr val="tx1"/>
                </a:solidFill>
              </a:rPr>
              <a:t>th</a:t>
            </a:r>
            <a:r>
              <a:rPr lang="en-GB" sz="3200" dirty="0">
                <a:solidFill>
                  <a:schemeClr val="tx1"/>
                </a:solidFill>
              </a:rPr>
              <a:t> of May, 2026</a:t>
            </a:r>
          </a:p>
        </p:txBody>
      </p:sp>
    </p:spTree>
    <p:extLst>
      <p:ext uri="{BB962C8B-B14F-4D97-AF65-F5344CB8AC3E}">
        <p14:creationId xmlns:p14="http://schemas.microsoft.com/office/powerpoint/2010/main" val="111320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93 Singing Event Stage Backdrop Stock Video Footage - 4K and HD Video ...">
            <a:extLst>
              <a:ext uri="{FF2B5EF4-FFF2-40B4-BE49-F238E27FC236}">
                <a16:creationId xmlns:a16="http://schemas.microsoft.com/office/drawing/2014/main" id="{2D43FEF3-A52D-6DFA-EDF6-196D0E1E5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590E1C-F9A9-7D94-1F9C-DE829470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/>
              <a:t>The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E4F56-5C81-0DD4-B7A1-8A3478E33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066"/>
            <a:ext cx="10515600" cy="50688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By the closing date of the call, one must have the below attached to their application:</a:t>
            </a:r>
          </a:p>
          <a:p>
            <a:pPr>
              <a:buFontTx/>
              <a:buChar char="-"/>
            </a:pPr>
            <a:r>
              <a:rPr lang="en-GB" dirty="0"/>
              <a:t>CV</a:t>
            </a:r>
          </a:p>
          <a:p>
            <a:pPr>
              <a:buFontTx/>
              <a:buChar char="-"/>
            </a:pPr>
            <a:r>
              <a:rPr lang="en-GB" dirty="0"/>
              <a:t>Personal Profile Report</a:t>
            </a:r>
          </a:p>
          <a:p>
            <a:pPr>
              <a:buFontTx/>
              <a:buChar char="-"/>
            </a:pPr>
            <a:r>
              <a:rPr lang="en-GB" dirty="0"/>
              <a:t>Portfolio</a:t>
            </a:r>
          </a:p>
          <a:p>
            <a:pPr>
              <a:buFontTx/>
              <a:buChar char="-"/>
            </a:pPr>
            <a:r>
              <a:rPr lang="en-GB" dirty="0"/>
              <a:t>MQRIC Report/Receipt</a:t>
            </a:r>
          </a:p>
          <a:p>
            <a:pPr>
              <a:buFontTx/>
              <a:buChar char="-"/>
            </a:pPr>
            <a:r>
              <a:rPr lang="en-GB" dirty="0"/>
              <a:t>Transcripts and ULA from institution (if available)</a:t>
            </a:r>
          </a:p>
          <a:p>
            <a:pPr>
              <a:buFontTx/>
              <a:buChar char="-"/>
            </a:pPr>
            <a:r>
              <a:rPr lang="en-GB" dirty="0"/>
              <a:t>Proposal for research, overview and impact of studies needed for Academic programmes. </a:t>
            </a:r>
          </a:p>
          <a:p>
            <a:pPr>
              <a:buFontTx/>
              <a:buChar char="-"/>
            </a:pPr>
            <a:r>
              <a:rPr lang="en-GB" dirty="0"/>
              <a:t>In case of minors, parents can apply on their behalf with the necessary declarations.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6436C3-0FAF-296A-B96E-C8E47D955851}"/>
              </a:ext>
            </a:extLst>
          </p:cNvPr>
          <p:cNvSpPr/>
          <p:nvPr/>
        </p:nvSpPr>
        <p:spPr>
          <a:xfrm>
            <a:off x="7360170" y="2749629"/>
            <a:ext cx="3822492" cy="50966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You need an e-ID in order to apply!</a:t>
            </a:r>
          </a:p>
        </p:txBody>
      </p:sp>
    </p:spTree>
    <p:extLst>
      <p:ext uri="{BB962C8B-B14F-4D97-AF65-F5344CB8AC3E}">
        <p14:creationId xmlns:p14="http://schemas.microsoft.com/office/powerpoint/2010/main" val="322230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66080B-AA77-4040-3CDE-5A4D6A245C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63121" y="0"/>
            <a:ext cx="932887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A12B3C-82A3-0470-2A71-834A111E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2" y="2278537"/>
            <a:ext cx="2653260" cy="1325563"/>
          </a:xfrm>
        </p:spPr>
        <p:txBody>
          <a:bodyPr>
            <a:noAutofit/>
          </a:bodyPr>
          <a:lstStyle/>
          <a:p>
            <a:pPr algn="just"/>
            <a:r>
              <a:rPr lang="en-GB" sz="1600" dirty="0"/>
              <a:t>By the closing date of the application, the applicant must have these documents attached in </a:t>
            </a:r>
            <a:r>
              <a:rPr lang="en-GB" sz="1600" b="1" dirty="0"/>
              <a:t>.pdf format</a:t>
            </a:r>
            <a:r>
              <a:rPr lang="en-GB" sz="1600" dirty="0"/>
              <a:t>. (ULA’s and MQRIC’s are due by the second deadline – Friday 25</a:t>
            </a:r>
            <a:r>
              <a:rPr lang="en-GB" sz="1600" baseline="30000" dirty="0"/>
              <a:t>th</a:t>
            </a:r>
            <a:r>
              <a:rPr lang="en-GB" sz="1600" dirty="0"/>
              <a:t> September, 2026)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D8B3F1-A09E-6C17-BDC2-B2C676A721CF}"/>
              </a:ext>
            </a:extLst>
          </p:cNvPr>
          <p:cNvSpPr txBox="1"/>
          <p:nvPr/>
        </p:nvSpPr>
        <p:spPr>
          <a:xfrm>
            <a:off x="209862" y="3984554"/>
            <a:ext cx="2653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(refer to Clause 7.3 in the Malta Arts Scholarship Scheme Regulations 2026)</a:t>
            </a:r>
          </a:p>
        </p:txBody>
      </p:sp>
    </p:spTree>
    <p:extLst>
      <p:ext uri="{BB962C8B-B14F-4D97-AF65-F5344CB8AC3E}">
        <p14:creationId xmlns:p14="http://schemas.microsoft.com/office/powerpoint/2010/main" val="302945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llet Wallpaper Backgrounds Colorful Dance Stock Photos, Images And">
            <a:extLst>
              <a:ext uri="{FF2B5EF4-FFF2-40B4-BE49-F238E27FC236}">
                <a16:creationId xmlns:a16="http://schemas.microsoft.com/office/drawing/2014/main" id="{9B1D5099-DD62-528A-3442-0B7B6609F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5F07F4-C943-505F-8676-8328B0B1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en-GB" u="sng" dirty="0"/>
              <a:t>Who Can Apply?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C75E-3A8E-3263-D7C6-7F70CAA57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dirty="0"/>
              <a:t>Training Programmes</a:t>
            </a:r>
          </a:p>
          <a:p>
            <a:r>
              <a:rPr lang="en-GB" dirty="0"/>
              <a:t>Academic/Vocational Courses all in Expressive and Visual Arts</a:t>
            </a:r>
          </a:p>
          <a:p>
            <a:r>
              <a:rPr lang="en-GB" dirty="0"/>
              <a:t>Courses from MQF Level 5 – 8 of not less than 9 months duration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030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DAD86-1E97-E252-CF34-F4426381D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93" y="907380"/>
            <a:ext cx="4678179" cy="3967032"/>
          </a:xfrm>
        </p:spPr>
        <p:txBody>
          <a:bodyPr/>
          <a:lstStyle/>
          <a:p>
            <a:pPr algn="ctr"/>
            <a:r>
              <a:rPr lang="en-GB" u="sng" dirty="0"/>
              <a:t>Value and Payments of Scholarship Grant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B3A5CB-4C5E-C96E-E690-E172F453E7D7}"/>
              </a:ext>
            </a:extLst>
          </p:cNvPr>
          <p:cNvSpPr txBox="1"/>
          <p:nvPr/>
        </p:nvSpPr>
        <p:spPr>
          <a:xfrm>
            <a:off x="396310" y="3808357"/>
            <a:ext cx="4362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(refer to Section 11 in the Malta Arts Scholarship Scheme Regulations 2026)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A36168-F8A7-84CE-6332-CA24BB5E4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685" y="-1656"/>
            <a:ext cx="7140315" cy="686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39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ansparent Painting (Ultimate Guide) - The Creative Folk">
            <a:extLst>
              <a:ext uri="{FF2B5EF4-FFF2-40B4-BE49-F238E27FC236}">
                <a16:creationId xmlns:a16="http://schemas.microsoft.com/office/drawing/2014/main" id="{7D7F049E-B577-F9D8-81E0-37FEF2277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87D35F0-7F3F-279F-E9BD-38F403E3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u="sng" dirty="0"/>
              <a:t>Value and Payments of Scholarship Grant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4A4D4-8157-9FD4-E982-4187F606B60B}"/>
              </a:ext>
            </a:extLst>
          </p:cNvPr>
          <p:cNvSpPr txBox="1"/>
          <p:nvPr/>
        </p:nvSpPr>
        <p:spPr>
          <a:xfrm>
            <a:off x="2246484" y="1204159"/>
            <a:ext cx="7639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(refer to Section 11 in the Malta Arts Scholarship Scheme Regulations 2026)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A53FDB-2EFB-EF89-613A-F396520A8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Full-Time Abroad Allowance (FAA)</a:t>
            </a:r>
          </a:p>
          <a:p>
            <a:pPr algn="just">
              <a:buFontTx/>
              <a:buChar char="-"/>
            </a:pPr>
            <a:r>
              <a:rPr lang="en-GB" dirty="0"/>
              <a:t>€3,000 per year for those that study full-time abroad</a:t>
            </a:r>
          </a:p>
          <a:p>
            <a:pPr algn="just">
              <a:buFontTx/>
              <a:buChar char="-"/>
            </a:pPr>
            <a:endParaRPr lang="en-GB" dirty="0"/>
          </a:p>
          <a:p>
            <a:pPr marL="0" indent="0" algn="just">
              <a:buNone/>
            </a:pPr>
            <a:r>
              <a:rPr lang="en-GB" dirty="0"/>
              <a:t>The scholarship grant will only cover Tuition Fees (TF) in the below cases:</a:t>
            </a:r>
          </a:p>
          <a:p>
            <a:pPr algn="just">
              <a:buFontTx/>
              <a:buChar char="-"/>
            </a:pPr>
            <a:r>
              <a:rPr lang="en-GB" dirty="0"/>
              <a:t>The programme of studies is carried out on part-time or distance learning basis</a:t>
            </a:r>
          </a:p>
          <a:p>
            <a:pPr algn="just">
              <a:buFontTx/>
              <a:buChar char="-"/>
            </a:pPr>
            <a:r>
              <a:rPr lang="en-GB" dirty="0"/>
              <a:t>The programme of studies is carried out on full-time basis in Malta</a:t>
            </a:r>
          </a:p>
        </p:txBody>
      </p:sp>
    </p:spTree>
    <p:extLst>
      <p:ext uri="{BB962C8B-B14F-4D97-AF65-F5344CB8AC3E}">
        <p14:creationId xmlns:p14="http://schemas.microsoft.com/office/powerpoint/2010/main" val="4221401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2F7F03-98DC-8E2B-459D-A61AA43367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4CB018-B8A5-7E02-2DD6-9C9B5F937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/>
              <a:t>Additional Information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7521C4-8C57-01BE-6F9F-27AE9CA5D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algn="just"/>
            <a:r>
              <a:rPr lang="en-GB" dirty="0"/>
              <a:t>The interview date will be communicated to you at a later stage.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In order to increase the chance of being awarded a scholarship, you may also apply to the Endeavour II or TESS schemes (applicable to MQF 7 or 8).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After the interviews, you will be notified with your interview’s results. If successful, you must submit the ULA and MQRIC by second deadline 25</a:t>
            </a:r>
            <a:r>
              <a:rPr lang="en-GB" baseline="30000" dirty="0"/>
              <a:t>th</a:t>
            </a:r>
            <a:r>
              <a:rPr lang="en-GB" dirty="0"/>
              <a:t> September.</a:t>
            </a:r>
          </a:p>
        </p:txBody>
      </p:sp>
    </p:spTree>
    <p:extLst>
      <p:ext uri="{BB962C8B-B14F-4D97-AF65-F5344CB8AC3E}">
        <p14:creationId xmlns:p14="http://schemas.microsoft.com/office/powerpoint/2010/main" val="591345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630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Information Meeting</vt:lpstr>
      <vt:lpstr>Types of Scholarships</vt:lpstr>
      <vt:lpstr>The Online Application</vt:lpstr>
      <vt:lpstr>The Application</vt:lpstr>
      <vt:lpstr>By the closing date of the application, the applicant must have these documents attached in .pdf format. (ULA’s and MQRIC’s are due by the second deadline – Friday 25th September, 2026)</vt:lpstr>
      <vt:lpstr>Who Can Apply?</vt:lpstr>
      <vt:lpstr>Value and Payments of Scholarship Grant</vt:lpstr>
      <vt:lpstr>Value and Payments of Scholarship Grant</vt:lpstr>
      <vt:lpstr>Additional Information</vt:lpstr>
      <vt:lpstr>Second Deadline: 25th September, 2026</vt:lpstr>
      <vt:lpstr>Recap of Important Dates</vt:lpstr>
      <vt:lpstr>PowerPoint Presentation</vt:lpstr>
      <vt:lpstr>PowerPoint Presentation</vt:lpstr>
    </vt:vector>
  </TitlesOfParts>
  <Company>Government of Malta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Micallef Kaylee at MEYR</dc:creator>
  <cp:lastModifiedBy>Micallef Kaylee at MEYR</cp:lastModifiedBy>
  <cp:revision>1</cp:revision>
  <dcterms:created xsi:type="dcterms:W3CDTF">2026-03-25T13:22:23Z</dcterms:created>
  <dcterms:modified xsi:type="dcterms:W3CDTF">2026-04-21T13:50:03Z</dcterms:modified>
</cp:coreProperties>
</file>