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5" r:id="rId6"/>
    <p:sldId id="286" r:id="rId7"/>
    <p:sldId id="275" r:id="rId8"/>
    <p:sldId id="287" r:id="rId9"/>
    <p:sldId id="288" r:id="rId10"/>
    <p:sldId id="289" r:id="rId11"/>
    <p:sldId id="277" r:id="rId12"/>
    <p:sldId id="290" r:id="rId13"/>
    <p:sldId id="280" r:id="rId14"/>
    <p:sldId id="291" r:id="rId15"/>
    <p:sldId id="292" r:id="rId16"/>
    <p:sldId id="293" r:id="rId17"/>
    <p:sldId id="294" r:id="rId18"/>
    <p:sldId id="295" r:id="rId19"/>
    <p:sldId id="296" r:id="rId20"/>
    <p:sldId id="274" r:id="rId21"/>
    <p:sldId id="259" r:id="rId22"/>
    <p:sldId id="260" r:id="rId23"/>
    <p:sldId id="261" r:id="rId24"/>
    <p:sldId id="262" r:id="rId25"/>
    <p:sldId id="264" r:id="rId26"/>
    <p:sldId id="265" r:id="rId27"/>
    <p:sldId id="267" r:id="rId28"/>
    <p:sldId id="266" r:id="rId29"/>
    <p:sldId id="268" r:id="rId30"/>
    <p:sldId id="269" r:id="rId31"/>
    <p:sldId id="271" r:id="rId32"/>
    <p:sldId id="272" r:id="rId33"/>
    <p:sldId id="273" r:id="rId34"/>
    <p:sldId id="298" r:id="rId35"/>
    <p:sldId id="300" r:id="rId36"/>
    <p:sldId id="306" r:id="rId37"/>
    <p:sldId id="305" r:id="rId38"/>
    <p:sldId id="308" r:id="rId39"/>
    <p:sldId id="30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B2629-ABB0-419E-9F76-E62AD06BF1D3}" v="7" dt="2026-04-08T13:51:29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402" y="-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zzina Irene 3 at MEYR" userId="f5e0908b-7370-4d9b-adb7-8045899c61e5" providerId="ADAL" clId="{479CAE72-9D0C-4DED-A4ED-EEF8E3E6D986}"/>
    <pc:docChg chg="custSel delSld modSld">
      <pc:chgData name="Bezzina Irene 3 at MEYR" userId="f5e0908b-7370-4d9b-adb7-8045899c61e5" providerId="ADAL" clId="{479CAE72-9D0C-4DED-A4ED-EEF8E3E6D986}" dt="2026-04-08T14:43:18.937" v="372" actId="20577"/>
      <pc:docMkLst>
        <pc:docMk/>
      </pc:docMkLst>
      <pc:sldChg chg="addSp delSp modSp mod">
        <pc:chgData name="Bezzina Irene 3 at MEYR" userId="f5e0908b-7370-4d9b-adb7-8045899c61e5" providerId="ADAL" clId="{479CAE72-9D0C-4DED-A4ED-EEF8E3E6D986}" dt="2026-04-08T14:14:25.573" v="226" actId="732"/>
        <pc:sldMkLst>
          <pc:docMk/>
          <pc:sldMk cId="977656595" sldId="264"/>
        </pc:sldMkLst>
        <pc:spChg chg="del">
          <ac:chgData name="Bezzina Irene 3 at MEYR" userId="f5e0908b-7370-4d9b-adb7-8045899c61e5" providerId="ADAL" clId="{479CAE72-9D0C-4DED-A4ED-EEF8E3E6D986}" dt="2026-04-08T14:06:13.903" v="221" actId="21"/>
          <ac:spMkLst>
            <pc:docMk/>
            <pc:sldMk cId="977656595" sldId="264"/>
            <ac:spMk id="9" creationId="{1962B7EC-8883-1A80-1642-DC4AE8845EB2}"/>
          </ac:spMkLst>
        </pc:spChg>
        <pc:picChg chg="del">
          <ac:chgData name="Bezzina Irene 3 at MEYR" userId="f5e0908b-7370-4d9b-adb7-8045899c61e5" providerId="ADAL" clId="{479CAE72-9D0C-4DED-A4ED-EEF8E3E6D986}" dt="2026-04-08T14:06:19.507" v="222" actId="21"/>
          <ac:picMkLst>
            <pc:docMk/>
            <pc:sldMk cId="977656595" sldId="264"/>
            <ac:picMk id="3" creationId="{818869F0-B891-6C4D-E39F-AF1004BB3540}"/>
          </ac:picMkLst>
        </pc:picChg>
        <pc:picChg chg="add mod modCrop">
          <ac:chgData name="Bezzina Irene 3 at MEYR" userId="f5e0908b-7370-4d9b-adb7-8045899c61e5" providerId="ADAL" clId="{479CAE72-9D0C-4DED-A4ED-EEF8E3E6D986}" dt="2026-04-08T14:14:25.573" v="226" actId="732"/>
          <ac:picMkLst>
            <pc:docMk/>
            <pc:sldMk cId="977656595" sldId="264"/>
            <ac:picMk id="4" creationId="{E0F0E306-BBB4-EAC1-562C-747F6A9F9896}"/>
          </ac:picMkLst>
        </pc:picChg>
      </pc:sldChg>
      <pc:sldChg chg="addSp modSp mod">
        <pc:chgData name="Bezzina Irene 3 at MEYR" userId="f5e0908b-7370-4d9b-adb7-8045899c61e5" providerId="ADAL" clId="{479CAE72-9D0C-4DED-A4ED-EEF8E3E6D986}" dt="2026-04-08T14:43:18.937" v="372" actId="20577"/>
        <pc:sldMkLst>
          <pc:docMk/>
          <pc:sldMk cId="951770308" sldId="266"/>
        </pc:sldMkLst>
        <pc:spChg chg="add mod">
          <ac:chgData name="Bezzina Irene 3 at MEYR" userId="f5e0908b-7370-4d9b-adb7-8045899c61e5" providerId="ADAL" clId="{479CAE72-9D0C-4DED-A4ED-EEF8E3E6D986}" dt="2026-04-08T14:43:18.937" v="372" actId="20577"/>
          <ac:spMkLst>
            <pc:docMk/>
            <pc:sldMk cId="951770308" sldId="266"/>
            <ac:spMk id="2" creationId="{C8D7807F-BB1A-D7C4-98DE-35C7451A365E}"/>
          </ac:spMkLst>
        </pc:spChg>
      </pc:sldChg>
      <pc:sldChg chg="modSp mod">
        <pc:chgData name="Bezzina Irene 3 at MEYR" userId="f5e0908b-7370-4d9b-adb7-8045899c61e5" providerId="ADAL" clId="{479CAE72-9D0C-4DED-A4ED-EEF8E3E6D986}" dt="2026-04-08T14:33:10.059" v="371" actId="20577"/>
        <pc:sldMkLst>
          <pc:docMk/>
          <pc:sldMk cId="3745640882" sldId="269"/>
        </pc:sldMkLst>
        <pc:spChg chg="mod">
          <ac:chgData name="Bezzina Irene 3 at MEYR" userId="f5e0908b-7370-4d9b-adb7-8045899c61e5" providerId="ADAL" clId="{479CAE72-9D0C-4DED-A4ED-EEF8E3E6D986}" dt="2026-04-08T14:33:10.059" v="371" actId="20577"/>
          <ac:spMkLst>
            <pc:docMk/>
            <pc:sldMk cId="3745640882" sldId="269"/>
            <ac:spMk id="16" creationId="{9D848BA7-AA18-DD4C-CEBE-F23D059BADAE}"/>
          </ac:spMkLst>
        </pc:spChg>
      </pc:sldChg>
      <pc:sldChg chg="del">
        <pc:chgData name="Bezzina Irene 3 at MEYR" userId="f5e0908b-7370-4d9b-adb7-8045899c61e5" providerId="ADAL" clId="{479CAE72-9D0C-4DED-A4ED-EEF8E3E6D986}" dt="2026-04-08T14:18:58.243" v="229" actId="2696"/>
        <pc:sldMkLst>
          <pc:docMk/>
          <pc:sldMk cId="3835209638" sldId="270"/>
        </pc:sldMkLst>
      </pc:sldChg>
      <pc:sldChg chg="addSp delSp modSp mod">
        <pc:chgData name="Bezzina Irene 3 at MEYR" userId="f5e0908b-7370-4d9b-adb7-8045899c61e5" providerId="ADAL" clId="{479CAE72-9D0C-4DED-A4ED-EEF8E3E6D986}" dt="2026-04-08T14:04:40.361" v="220" actId="26606"/>
        <pc:sldMkLst>
          <pc:docMk/>
          <pc:sldMk cId="1375603176" sldId="274"/>
        </pc:sldMkLst>
        <pc:spChg chg="del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8" creationId="{AB8C311F-7253-4AED-9701-7FC0708C41C7}"/>
          </ac:spMkLst>
        </pc:spChg>
        <pc:spChg chg="del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10" creationId="{E2384209-CB15-4CDF-9D31-C44FD9A3F20D}"/>
          </ac:spMkLst>
        </pc:spChg>
        <pc:spChg chg="del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12" creationId="{2633B3B5-CC90-43F0-8714-D31D1F3F0209}"/>
          </ac:spMkLst>
        </pc:spChg>
        <pc:spChg chg="del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14" creationId="{A8D57A06-A426-446D-B02C-A2DC6B62E45E}"/>
          </ac:spMkLst>
        </pc:spChg>
        <pc:spChg chg="add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19" creationId="{AB8C311F-7253-4AED-9701-7FC0708C41C7}"/>
          </ac:spMkLst>
        </pc:spChg>
        <pc:spChg chg="add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21" creationId="{E2384209-CB15-4CDF-9D31-C44FD9A3F20D}"/>
          </ac:spMkLst>
        </pc:spChg>
        <pc:spChg chg="add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23" creationId="{2633B3B5-CC90-43F0-8714-D31D1F3F0209}"/>
          </ac:spMkLst>
        </pc:spChg>
        <pc:spChg chg="add">
          <ac:chgData name="Bezzina Irene 3 at MEYR" userId="f5e0908b-7370-4d9b-adb7-8045899c61e5" providerId="ADAL" clId="{479CAE72-9D0C-4DED-A4ED-EEF8E3E6D986}" dt="2026-04-08T14:04:40.361" v="220" actId="26606"/>
          <ac:spMkLst>
            <pc:docMk/>
            <pc:sldMk cId="1375603176" sldId="274"/>
            <ac:spMk id="25" creationId="{A8D57A06-A426-446D-B02C-A2DC6B62E45E}"/>
          </ac:spMkLst>
        </pc:spChg>
        <pc:picChg chg="del">
          <ac:chgData name="Bezzina Irene 3 at MEYR" userId="f5e0908b-7370-4d9b-adb7-8045899c61e5" providerId="ADAL" clId="{479CAE72-9D0C-4DED-A4ED-EEF8E3E6D986}" dt="2026-04-08T13:54:26.539" v="214" actId="21"/>
          <ac:picMkLst>
            <pc:docMk/>
            <pc:sldMk cId="1375603176" sldId="274"/>
            <ac:picMk id="3" creationId="{95DD10F7-E31C-1E73-AC41-9EBBFD535428}"/>
          </ac:picMkLst>
        </pc:picChg>
        <pc:picChg chg="add del mod">
          <ac:chgData name="Bezzina Irene 3 at MEYR" userId="f5e0908b-7370-4d9b-adb7-8045899c61e5" providerId="ADAL" clId="{479CAE72-9D0C-4DED-A4ED-EEF8E3E6D986}" dt="2026-04-08T13:56:18.489" v="217" actId="21"/>
          <ac:picMkLst>
            <pc:docMk/>
            <pc:sldMk cId="1375603176" sldId="274"/>
            <ac:picMk id="4" creationId="{34E53C7D-C2D4-E6C2-ED30-F4E46BE204AB}"/>
          </ac:picMkLst>
        </pc:picChg>
        <pc:picChg chg="add mod">
          <ac:chgData name="Bezzina Irene 3 at MEYR" userId="f5e0908b-7370-4d9b-adb7-8045899c61e5" providerId="ADAL" clId="{479CAE72-9D0C-4DED-A4ED-EEF8E3E6D986}" dt="2026-04-08T14:04:40.361" v="220" actId="26606"/>
          <ac:picMkLst>
            <pc:docMk/>
            <pc:sldMk cId="1375603176" sldId="274"/>
            <ac:picMk id="6" creationId="{2AE481ED-92BF-B919-FF07-397652475BBC}"/>
          </ac:picMkLst>
        </pc:picChg>
      </pc:sldChg>
      <pc:sldChg chg="modSp mod">
        <pc:chgData name="Bezzina Irene 3 at MEYR" userId="f5e0908b-7370-4d9b-adb7-8045899c61e5" providerId="ADAL" clId="{479CAE72-9D0C-4DED-A4ED-EEF8E3E6D986}" dt="2026-04-08T13:34:04.169" v="26" actId="732"/>
        <pc:sldMkLst>
          <pc:docMk/>
          <pc:sldMk cId="2706650616" sldId="275"/>
        </pc:sldMkLst>
        <pc:picChg chg="mod modCrop">
          <ac:chgData name="Bezzina Irene 3 at MEYR" userId="f5e0908b-7370-4d9b-adb7-8045899c61e5" providerId="ADAL" clId="{479CAE72-9D0C-4DED-A4ED-EEF8E3E6D986}" dt="2026-04-08T13:34:04.169" v="26" actId="732"/>
          <ac:picMkLst>
            <pc:docMk/>
            <pc:sldMk cId="2706650616" sldId="275"/>
            <ac:picMk id="4" creationId="{E69E4255-B2F7-626E-4A5B-8C0D63EDB5D0}"/>
          </ac:picMkLst>
        </pc:picChg>
      </pc:sldChg>
      <pc:sldChg chg="addSp delSp modSp mod">
        <pc:chgData name="Bezzina Irene 3 at MEYR" userId="f5e0908b-7370-4d9b-adb7-8045899c61e5" providerId="ADAL" clId="{479CAE72-9D0C-4DED-A4ED-EEF8E3E6D986}" dt="2026-04-08T13:34:51.826" v="64" actId="20577"/>
        <pc:sldMkLst>
          <pc:docMk/>
          <pc:sldMk cId="3062652915" sldId="287"/>
        </pc:sldMkLst>
        <pc:spChg chg="add mod">
          <ac:chgData name="Bezzina Irene 3 at MEYR" userId="f5e0908b-7370-4d9b-adb7-8045899c61e5" providerId="ADAL" clId="{479CAE72-9D0C-4DED-A4ED-EEF8E3E6D986}" dt="2026-04-08T13:34:51.826" v="64" actId="20577"/>
          <ac:spMkLst>
            <pc:docMk/>
            <pc:sldMk cId="3062652915" sldId="287"/>
            <ac:spMk id="6" creationId="{4D630007-46DD-3050-DEBE-DF9DF1FFF1AA}"/>
          </ac:spMkLst>
        </pc:spChg>
        <pc:picChg chg="add mod modCrop">
          <ac:chgData name="Bezzina Irene 3 at MEYR" userId="f5e0908b-7370-4d9b-adb7-8045899c61e5" providerId="ADAL" clId="{479CAE72-9D0C-4DED-A4ED-EEF8E3E6D986}" dt="2026-04-08T13:32:56.250" v="5" actId="732"/>
          <ac:picMkLst>
            <pc:docMk/>
            <pc:sldMk cId="3062652915" sldId="287"/>
            <ac:picMk id="2" creationId="{BB48BDA8-D320-6F7D-A6D4-2347AEBBB610}"/>
          </ac:picMkLst>
        </pc:picChg>
        <pc:picChg chg="del">
          <ac:chgData name="Bezzina Irene 3 at MEYR" userId="f5e0908b-7370-4d9b-adb7-8045899c61e5" providerId="ADAL" clId="{479CAE72-9D0C-4DED-A4ED-EEF8E3E6D986}" dt="2026-04-08T13:31:58.005" v="0" actId="21"/>
          <ac:picMkLst>
            <pc:docMk/>
            <pc:sldMk cId="3062652915" sldId="287"/>
            <ac:picMk id="3" creationId="{B198B987-7D30-0EEA-59DD-E0DD7B5BBC2F}"/>
          </ac:picMkLst>
        </pc:picChg>
      </pc:sldChg>
      <pc:sldChg chg="addSp delSp modSp mod">
        <pc:chgData name="Bezzina Irene 3 at MEYR" userId="f5e0908b-7370-4d9b-adb7-8045899c61e5" providerId="ADAL" clId="{479CAE72-9D0C-4DED-A4ED-EEF8E3E6D986}" dt="2026-04-08T13:37:34.997" v="72" actId="732"/>
        <pc:sldMkLst>
          <pc:docMk/>
          <pc:sldMk cId="3958684722" sldId="288"/>
        </pc:sldMkLst>
        <pc:picChg chg="add del mod">
          <ac:chgData name="Bezzina Irene 3 at MEYR" userId="f5e0908b-7370-4d9b-adb7-8045899c61e5" providerId="ADAL" clId="{479CAE72-9D0C-4DED-A4ED-EEF8E3E6D986}" dt="2026-04-08T13:36:17.880" v="67" actId="21"/>
          <ac:picMkLst>
            <pc:docMk/>
            <pc:sldMk cId="3958684722" sldId="288"/>
            <ac:picMk id="2" creationId="{C313B82C-54A5-FD79-1EB6-372EE13D67E7}"/>
          </ac:picMkLst>
        </pc:picChg>
        <pc:picChg chg="del">
          <ac:chgData name="Bezzina Irene 3 at MEYR" userId="f5e0908b-7370-4d9b-adb7-8045899c61e5" providerId="ADAL" clId="{479CAE72-9D0C-4DED-A4ED-EEF8E3E6D986}" dt="2026-04-08T13:35:53.673" v="65" actId="21"/>
          <ac:picMkLst>
            <pc:docMk/>
            <pc:sldMk cId="3958684722" sldId="288"/>
            <ac:picMk id="3" creationId="{C313B82C-54A5-FD79-1EB6-372EE13D67E7}"/>
          </ac:picMkLst>
        </pc:picChg>
        <pc:picChg chg="add mod modCrop">
          <ac:chgData name="Bezzina Irene 3 at MEYR" userId="f5e0908b-7370-4d9b-adb7-8045899c61e5" providerId="ADAL" clId="{479CAE72-9D0C-4DED-A4ED-EEF8E3E6D986}" dt="2026-04-08T13:37:34.997" v="72" actId="732"/>
          <ac:picMkLst>
            <pc:docMk/>
            <pc:sldMk cId="3958684722" sldId="288"/>
            <ac:picMk id="5" creationId="{FCC063DC-5862-CA92-11DB-2B087C611532}"/>
          </ac:picMkLst>
        </pc:picChg>
      </pc:sldChg>
      <pc:sldChg chg="addSp delSp modSp mod">
        <pc:chgData name="Bezzina Irene 3 at MEYR" userId="f5e0908b-7370-4d9b-adb7-8045899c61e5" providerId="ADAL" clId="{479CAE72-9D0C-4DED-A4ED-EEF8E3E6D986}" dt="2026-04-08T13:52:06.856" v="213" actId="21"/>
        <pc:sldMkLst>
          <pc:docMk/>
          <pc:sldMk cId="3163360370" sldId="295"/>
        </pc:sldMkLst>
        <pc:spChg chg="add del mod">
          <ac:chgData name="Bezzina Irene 3 at MEYR" userId="f5e0908b-7370-4d9b-adb7-8045899c61e5" providerId="ADAL" clId="{479CAE72-9D0C-4DED-A4ED-EEF8E3E6D986}" dt="2026-04-08T13:52:06.856" v="213" actId="21"/>
          <ac:spMkLst>
            <pc:docMk/>
            <pc:sldMk cId="3163360370" sldId="295"/>
            <ac:spMk id="5" creationId="{E3CA9D5F-7EB2-ACBB-AF25-9A8652E3B7FF}"/>
          </ac:spMkLst>
        </pc:spChg>
        <pc:picChg chg="del">
          <ac:chgData name="Bezzina Irene 3 at MEYR" userId="f5e0908b-7370-4d9b-adb7-8045899c61e5" providerId="ADAL" clId="{479CAE72-9D0C-4DED-A4ED-EEF8E3E6D986}" dt="2026-04-08T13:38:49.434" v="73" actId="21"/>
          <ac:picMkLst>
            <pc:docMk/>
            <pc:sldMk cId="3163360370" sldId="295"/>
            <ac:picMk id="3" creationId="{B198B987-7D30-0EEA-59DD-E0DD7B5BBC2F}"/>
          </ac:picMkLst>
        </pc:picChg>
        <pc:picChg chg="add mod modCrop">
          <ac:chgData name="Bezzina Irene 3 at MEYR" userId="f5e0908b-7370-4d9b-adb7-8045899c61e5" providerId="ADAL" clId="{479CAE72-9D0C-4DED-A4ED-EEF8E3E6D986}" dt="2026-04-08T13:39:37.423" v="78" actId="732"/>
          <ac:picMkLst>
            <pc:docMk/>
            <pc:sldMk cId="3163360370" sldId="295"/>
            <ac:picMk id="4" creationId="{7BDDD293-0827-4EE5-36C8-377925109900}"/>
          </ac:picMkLst>
        </pc:picChg>
      </pc:sldChg>
      <pc:sldChg chg="addSp delSp modSp mod">
        <pc:chgData name="Bezzina Irene 3 at MEYR" userId="f5e0908b-7370-4d9b-adb7-8045899c61e5" providerId="ADAL" clId="{479CAE72-9D0C-4DED-A4ED-EEF8E3E6D986}" dt="2026-04-08T13:51:43.613" v="212" actId="14100"/>
        <pc:sldMkLst>
          <pc:docMk/>
          <pc:sldMk cId="27039055" sldId="296"/>
        </pc:sldMkLst>
        <pc:spChg chg="mod">
          <ac:chgData name="Bezzina Irene 3 at MEYR" userId="f5e0908b-7370-4d9b-adb7-8045899c61e5" providerId="ADAL" clId="{479CAE72-9D0C-4DED-A4ED-EEF8E3E6D986}" dt="2026-04-08T13:41:18.433" v="103" actId="14100"/>
          <ac:spMkLst>
            <pc:docMk/>
            <pc:sldMk cId="27039055" sldId="296"/>
            <ac:spMk id="2" creationId="{36611BFF-06C4-130A-2467-26D389FC001C}"/>
          </ac:spMkLst>
        </pc:spChg>
        <pc:spChg chg="del mod">
          <ac:chgData name="Bezzina Irene 3 at MEYR" userId="f5e0908b-7370-4d9b-adb7-8045899c61e5" providerId="ADAL" clId="{479CAE72-9D0C-4DED-A4ED-EEF8E3E6D986}" dt="2026-04-08T13:44:59.800" v="118" actId="21"/>
          <ac:spMkLst>
            <pc:docMk/>
            <pc:sldMk cId="27039055" sldId="296"/>
            <ac:spMk id="4" creationId="{7E41FA8F-EAB3-B8EB-72B9-0FD30460F7A3}"/>
          </ac:spMkLst>
        </pc:spChg>
        <pc:spChg chg="add mod">
          <ac:chgData name="Bezzina Irene 3 at MEYR" userId="f5e0908b-7370-4d9b-adb7-8045899c61e5" providerId="ADAL" clId="{479CAE72-9D0C-4DED-A4ED-EEF8E3E6D986}" dt="2026-04-08T13:51:43.613" v="212" actId="14100"/>
          <ac:spMkLst>
            <pc:docMk/>
            <pc:sldMk cId="27039055" sldId="296"/>
            <ac:spMk id="11" creationId="{4A74B3AF-7EC9-95EF-D6C8-B9A95214595B}"/>
          </ac:spMkLst>
        </pc:spChg>
        <pc:picChg chg="del">
          <ac:chgData name="Bezzina Irene 3 at MEYR" userId="f5e0908b-7370-4d9b-adb7-8045899c61e5" providerId="ADAL" clId="{479CAE72-9D0C-4DED-A4ED-EEF8E3E6D986}" dt="2026-04-08T13:40:04.919" v="94" actId="21"/>
          <ac:picMkLst>
            <pc:docMk/>
            <pc:sldMk cId="27039055" sldId="296"/>
            <ac:picMk id="3" creationId="{B198B987-7D30-0EEA-59DD-E0DD7B5BBC2F}"/>
          </ac:picMkLst>
        </pc:picChg>
        <pc:picChg chg="add del mod">
          <ac:chgData name="Bezzina Irene 3 at MEYR" userId="f5e0908b-7370-4d9b-adb7-8045899c61e5" providerId="ADAL" clId="{479CAE72-9D0C-4DED-A4ED-EEF8E3E6D986}" dt="2026-04-08T13:41:11.819" v="102" actId="21"/>
          <ac:picMkLst>
            <pc:docMk/>
            <pc:sldMk cId="27039055" sldId="296"/>
            <ac:picMk id="5" creationId="{B198B987-7D30-0EEA-59DD-E0DD7B5BBC2F}"/>
          </ac:picMkLst>
        </pc:picChg>
        <pc:picChg chg="add del">
          <ac:chgData name="Bezzina Irene 3 at MEYR" userId="f5e0908b-7370-4d9b-adb7-8045899c61e5" providerId="ADAL" clId="{479CAE72-9D0C-4DED-A4ED-EEF8E3E6D986}" dt="2026-04-08T13:41:24.860" v="105" actId="21"/>
          <ac:picMkLst>
            <pc:docMk/>
            <pc:sldMk cId="27039055" sldId="296"/>
            <ac:picMk id="6" creationId="{252C1F62-25EF-C9C4-C5B1-73563DD59BA4}"/>
          </ac:picMkLst>
        </pc:picChg>
        <pc:picChg chg="add mod modCrop">
          <ac:chgData name="Bezzina Irene 3 at MEYR" userId="f5e0908b-7370-4d9b-adb7-8045899c61e5" providerId="ADAL" clId="{479CAE72-9D0C-4DED-A4ED-EEF8E3E6D986}" dt="2026-04-08T13:48:41.454" v="201" actId="14100"/>
          <ac:picMkLst>
            <pc:docMk/>
            <pc:sldMk cId="27039055" sldId="296"/>
            <ac:picMk id="9" creationId="{D65A7F28-E520-EF17-5F39-D179E137724B}"/>
          </ac:picMkLst>
        </pc:picChg>
      </pc:sldChg>
      <pc:sldChg chg="del">
        <pc:chgData name="Bezzina Irene 3 at MEYR" userId="f5e0908b-7370-4d9b-adb7-8045899c61e5" providerId="ADAL" clId="{479CAE72-9D0C-4DED-A4ED-EEF8E3E6D986}" dt="2026-04-08T14:19:33.564" v="230" actId="2696"/>
        <pc:sldMkLst>
          <pc:docMk/>
          <pc:sldMk cId="98780208" sldId="297"/>
        </pc:sldMkLst>
      </pc:sldChg>
      <pc:sldChg chg="del">
        <pc:chgData name="Bezzina Irene 3 at MEYR" userId="f5e0908b-7370-4d9b-adb7-8045899c61e5" providerId="ADAL" clId="{479CAE72-9D0C-4DED-A4ED-EEF8E3E6D986}" dt="2026-04-08T14:20:05.331" v="231" actId="2696"/>
        <pc:sldMkLst>
          <pc:docMk/>
          <pc:sldMk cId="717230362" sldId="299"/>
        </pc:sldMkLst>
      </pc:sldChg>
      <pc:sldChg chg="del">
        <pc:chgData name="Bezzina Irene 3 at MEYR" userId="f5e0908b-7370-4d9b-adb7-8045899c61e5" providerId="ADAL" clId="{479CAE72-9D0C-4DED-A4ED-EEF8E3E6D986}" dt="2026-04-08T14:18:09.406" v="227" actId="2696"/>
        <pc:sldMkLst>
          <pc:docMk/>
          <pc:sldMk cId="2075089595" sldId="301"/>
        </pc:sldMkLst>
      </pc:sldChg>
      <pc:sldChg chg="del">
        <pc:chgData name="Bezzina Irene 3 at MEYR" userId="f5e0908b-7370-4d9b-adb7-8045899c61e5" providerId="ADAL" clId="{479CAE72-9D0C-4DED-A4ED-EEF8E3E6D986}" dt="2026-04-08T14:18:28.699" v="228" actId="2696"/>
        <pc:sldMkLst>
          <pc:docMk/>
          <pc:sldMk cId="2641351589" sldId="302"/>
        </pc:sldMkLst>
      </pc:sldChg>
      <pc:sldChg chg="del">
        <pc:chgData name="Bezzina Irene 3 at MEYR" userId="f5e0908b-7370-4d9b-adb7-8045899c61e5" providerId="ADAL" clId="{479CAE72-9D0C-4DED-A4ED-EEF8E3E6D986}" dt="2026-04-08T14:23:16.610" v="232" actId="2696"/>
        <pc:sldMkLst>
          <pc:docMk/>
          <pc:sldMk cId="391877522" sldId="303"/>
        </pc:sldMkLst>
      </pc:sldChg>
      <pc:sldChg chg="del">
        <pc:chgData name="Bezzina Irene 3 at MEYR" userId="f5e0908b-7370-4d9b-adb7-8045899c61e5" providerId="ADAL" clId="{479CAE72-9D0C-4DED-A4ED-EEF8E3E6D986}" dt="2026-04-08T14:23:38.573" v="233" actId="2696"/>
        <pc:sldMkLst>
          <pc:docMk/>
          <pc:sldMk cId="925536965" sldId="304"/>
        </pc:sldMkLst>
      </pc:sldChg>
      <pc:sldChg chg="del">
        <pc:chgData name="Bezzina Irene 3 at MEYR" userId="f5e0908b-7370-4d9b-adb7-8045899c61e5" providerId="ADAL" clId="{479CAE72-9D0C-4DED-A4ED-EEF8E3E6D986}" dt="2026-04-08T14:23:49.954" v="234" actId="2696"/>
        <pc:sldMkLst>
          <pc:docMk/>
          <pc:sldMk cId="291425313" sldId="30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16F2-D46E-5161-5599-BAFEC5973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1A559-6261-720E-D8C1-5A41C0526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56044-4CC7-7D62-E5EE-4B3D2835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059A7-8170-780B-7B6D-9EAC1CE0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06AA-2B70-298B-AECE-3C65482D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68C6-7174-9404-0EAB-2793446F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3E9B6-3586-B05E-EBD2-882D08B30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F248E-45A9-0FB6-62D6-DC1CBFA3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4947-379E-8E04-7C6D-1286386F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EF34C-3CB0-34A8-67D4-1549B1E2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3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3C5334-D4E1-A346-FEB1-632EBA6C1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2199C-AD46-01B7-A6AC-BAB7061C5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E0954-DEA7-391F-C41E-D4C60E59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A4235-41C5-B49F-0CCF-96F250A7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DD963-C8ED-4D49-EB40-F4345967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2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591E-FC93-12B8-F867-BC8210F0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483E5-C03F-5D62-C42F-DB178E084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C1490-8CA7-E189-FEF0-CB6CD255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626E3-E5E4-5899-D0AC-7DE0E9B0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EE4D5-5045-7E70-382E-6235B653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3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4E38-2D52-5BB5-7032-7C613480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957E9-0A8B-8FEB-8D03-2AC3B228B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F6FC-C2AC-7F9B-88BC-207F1349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D2854-9017-B52E-2972-7DAEFC2C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69737-A704-6A1A-E839-5B61C69A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6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04EB-A684-679E-4758-36594295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EC18B-5E15-2343-8B69-1E74A7601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B6084-4A06-5194-C6A5-D349E7586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D22A7-299F-BAFA-1272-9C6A4A22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386B2-C65F-365E-47E0-7257D035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F7BDE-20CF-6B1F-9327-F241BBB8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0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47CB3-8729-8234-8B80-09F9C008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6E898-6469-5EB7-E7C0-9D3A3C5E5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71301-0F63-029C-5173-2AA3012DD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2F33F-E1F4-FADB-A872-7D6456AAE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93B51F-A14C-477F-0EB5-5C14BC2DE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5F648-0F3B-CC05-31D0-4E13B477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0A27F-19D5-8A61-5EE6-ED06B8CD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2772D-B8CB-3BBA-60CC-BC49D780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70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6555-B9D2-72B8-15BB-6D220DDA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1E11E-A9F1-C93C-D800-3D5CB84D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165C5-930B-12D9-9D75-56F1964A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C5A19-7FFE-5ADF-575E-929B2A50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0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49FB0-9B8B-C339-2E82-BAC8A5D4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10B31-320D-FE9C-A7D2-21EA22B8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EADFA-8CB0-7507-08EE-2ADDA8E1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6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41F9-DDE3-3D6C-FF79-FF269C60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A276-C354-E590-BEBB-A18B0B8DE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3847D-CBDB-62EE-18B6-68CC8548F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FF072-8063-E465-8591-EC98756C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26DC9-F1F6-1ECC-941B-9D382975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78E91-A45B-1A08-2E4F-4C2D92B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D554-54A1-2BAB-4BD8-189FE5F4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97606-9B87-F31B-3B0D-A74783CC1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CCF7-CD4D-F4DD-B44B-E8A2C8478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222A2-CC9D-52B4-C50E-7430522B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93572-F54C-568B-BD8D-1986EF8C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BEF56-B33E-001F-5F9B-2391D2D2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D055C3-ED76-9F89-CE4B-C8CF20E6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F7C17-58AA-5CAD-3613-E3A0BA8E3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C6AD7-DA37-103B-5DD0-59307E491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50A78-D957-49AB-8EC7-72F856A02F1D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45F4E-EFB9-BEB6-8F90-7FA2B9584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3A6BA-C153-7328-8826-166EDD085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90D76-AB35-41F1-9152-44B4ED59E4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0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yscholarship-apply.gov.m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7F2CC-5AA6-8390-28C6-04D3F6ACD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GB" sz="4800" dirty="0">
                <a:solidFill>
                  <a:srgbClr val="FFFFFF"/>
                </a:solidFill>
              </a:rPr>
              <a:t>Online Application Form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F68E3-40AB-D31D-03FF-57E735FB4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Achieve 360</a:t>
            </a:r>
          </a:p>
        </p:txBody>
      </p:sp>
    </p:spTree>
    <p:extLst>
      <p:ext uri="{BB962C8B-B14F-4D97-AF65-F5344CB8AC3E}">
        <p14:creationId xmlns:p14="http://schemas.microsoft.com/office/powerpoint/2010/main" val="28460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6545654" y="2959401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Ensure all the details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 your profile are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correct.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654565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Do not forget to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check each tab.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88620-775E-3E18-084C-5EF5558F6FDC}"/>
              </a:ext>
            </a:extLst>
          </p:cNvPr>
          <p:cNvSpPr/>
          <p:nvPr/>
        </p:nvSpPr>
        <p:spPr>
          <a:xfrm>
            <a:off x="1500188" y="2316956"/>
            <a:ext cx="3170872" cy="4143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8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654565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you are done,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4E9690-D904-FD3D-EA05-47FB67D2D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909D5-486D-38B8-3961-9F6D34A2B9D0}"/>
              </a:ext>
            </a:extLst>
          </p:cNvPr>
          <p:cNvSpPr/>
          <p:nvPr/>
        </p:nvSpPr>
        <p:spPr>
          <a:xfrm>
            <a:off x="1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90D163-3F6C-571D-EFBD-78FA78425534}"/>
              </a:ext>
            </a:extLst>
          </p:cNvPr>
          <p:cNvSpPr txBox="1"/>
          <p:nvPr/>
        </p:nvSpPr>
        <p:spPr>
          <a:xfrm>
            <a:off x="0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Then click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View Scholarships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812B90-0407-5F59-19B8-1B9D647422FB}"/>
              </a:ext>
            </a:extLst>
          </p:cNvPr>
          <p:cNvSpPr/>
          <p:nvPr/>
        </p:nvSpPr>
        <p:spPr>
          <a:xfrm>
            <a:off x="7434927" y="1528095"/>
            <a:ext cx="3170872" cy="4143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4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DD293-0827-4EE5-36C8-377925109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9" b="7543"/>
          <a:stretch>
            <a:fillRect/>
          </a:stretch>
        </p:blipFill>
        <p:spPr>
          <a:xfrm>
            <a:off x="0" y="944380"/>
            <a:ext cx="12192000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611BFF-06C4-130A-2467-26D389FC001C}"/>
              </a:ext>
            </a:extLst>
          </p:cNvPr>
          <p:cNvSpPr/>
          <p:nvPr/>
        </p:nvSpPr>
        <p:spPr>
          <a:xfrm>
            <a:off x="6545656" y="6220691"/>
            <a:ext cx="1573108" cy="637308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5A7F28-E520-EF17-5F39-D179E1377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3" b="6330"/>
          <a:stretch>
            <a:fillRect/>
          </a:stretch>
        </p:blipFill>
        <p:spPr>
          <a:xfrm>
            <a:off x="84377" y="1357745"/>
            <a:ext cx="11858807" cy="5302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74B3AF-7EC9-95EF-D6C8-B9A95214595B}"/>
              </a:ext>
            </a:extLst>
          </p:cNvPr>
          <p:cNvSpPr txBox="1"/>
          <p:nvPr/>
        </p:nvSpPr>
        <p:spPr>
          <a:xfrm>
            <a:off x="6885709" y="387927"/>
            <a:ext cx="4682837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You will be redirected to this page. Once again, click apply on Achieve 360</a:t>
            </a:r>
          </a:p>
        </p:txBody>
      </p:sp>
    </p:spTree>
    <p:extLst>
      <p:ext uri="{BB962C8B-B14F-4D97-AF65-F5344CB8AC3E}">
        <p14:creationId xmlns:p14="http://schemas.microsoft.com/office/powerpoint/2010/main" val="270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481ED-92BF-B919-FF07-397652475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">
        <p:wipe/>
      </p:transition>
    </mc:Choice>
    <mc:Fallback xmlns="">
      <p:transition advTm="1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">
            <a:extLst>
              <a:ext uri="{FF2B5EF4-FFF2-40B4-BE49-F238E27FC236}">
                <a16:creationId xmlns:a16="http://schemas.microsoft.com/office/drawing/2014/main" id="{95DD10F7-E31C-1E73-AC41-9EBBFD53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A98E9A-B6B3-1A18-2638-2DD03037C413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AC62E-7683-685D-0333-77BB9DC08C16}"/>
              </a:ext>
            </a:extLst>
          </p:cNvPr>
          <p:cNvSpPr txBox="1"/>
          <p:nvPr/>
        </p:nvSpPr>
        <p:spPr>
          <a:xfrm>
            <a:off x="6545654" y="1505516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These details should now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be filled in automatically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4A231-9EFD-41DB-286D-AF7B6C099458}"/>
              </a:ext>
            </a:extLst>
          </p:cNvPr>
          <p:cNvSpPr txBox="1"/>
          <p:nvPr/>
        </p:nvSpPr>
        <p:spPr>
          <a:xfrm>
            <a:off x="6545655" y="3845459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Ensure all information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is correct, and then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Apply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2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E4FDB6-FC53-8B77-F829-27AA125F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FFD9A-E051-850A-BF18-A1B674F3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0" y="457200"/>
            <a:ext cx="1105786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E4FDB6-FC53-8B77-F829-27AA125F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26063-3693-E3AD-6C8B-881A78AC6C8B}"/>
              </a:ext>
            </a:extLst>
          </p:cNvPr>
          <p:cNvSpPr/>
          <p:nvPr/>
        </p:nvSpPr>
        <p:spPr>
          <a:xfrm>
            <a:off x="1597891" y="2318327"/>
            <a:ext cx="8940799" cy="18455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4BDBC-144E-5AAE-8449-7D490A96C258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2B499-1F7B-EF44-3007-416C38CF0B81}"/>
              </a:ext>
            </a:extLst>
          </p:cNvPr>
          <p:cNvSpPr txBox="1"/>
          <p:nvPr/>
        </p:nvSpPr>
        <p:spPr>
          <a:xfrm>
            <a:off x="6545654" y="2776091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Enter your address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information, if not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already present.</a:t>
            </a:r>
          </a:p>
        </p:txBody>
      </p:sp>
    </p:spTree>
    <p:extLst>
      <p:ext uri="{BB962C8B-B14F-4D97-AF65-F5344CB8AC3E}">
        <p14:creationId xmlns:p14="http://schemas.microsoft.com/office/powerpoint/2010/main" val="4219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E4FDB6-FC53-8B77-F829-27AA125F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34BDBC-144E-5AAE-8449-7D490A96C258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2B499-1F7B-EF44-3007-416C38CF0B81}"/>
              </a:ext>
            </a:extLst>
          </p:cNvPr>
          <p:cNvSpPr txBox="1"/>
          <p:nvPr/>
        </p:nvSpPr>
        <p:spPr>
          <a:xfrm>
            <a:off x="6545654" y="2956378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Make sure you select the subject area that pertains to your course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173933-FA67-9B8A-EDEE-FCEED559E4DF}"/>
              </a:ext>
            </a:extLst>
          </p:cNvPr>
          <p:cNvSpPr/>
          <p:nvPr/>
        </p:nvSpPr>
        <p:spPr>
          <a:xfrm>
            <a:off x="1533236" y="4498109"/>
            <a:ext cx="4839855" cy="2309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428E9D-0B27-3457-1C28-E7BB6A1EC17A}"/>
              </a:ext>
            </a:extLst>
          </p:cNvPr>
          <p:cNvSpPr/>
          <p:nvPr/>
        </p:nvSpPr>
        <p:spPr>
          <a:xfrm>
            <a:off x="3879273" y="1963436"/>
            <a:ext cx="6630794" cy="253467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5F41-06E6-CFA1-E9DD-A5B8B440C983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There are 15 subject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areas to choose from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47EA00-509B-6625-9B91-E8FB93546D8B}"/>
              </a:ext>
            </a:extLst>
          </p:cNvPr>
          <p:cNvSpPr/>
          <p:nvPr/>
        </p:nvSpPr>
        <p:spPr>
          <a:xfrm>
            <a:off x="1533236" y="4498109"/>
            <a:ext cx="4839855" cy="2309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0E306-BBB4-EAC1-562C-747F6A9F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7" b="5433"/>
          <a:stretch>
            <a:fillRect/>
          </a:stretch>
        </p:blipFill>
        <p:spPr>
          <a:xfrm>
            <a:off x="0" y="983674"/>
            <a:ext cx="12192000" cy="55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">
            <a:extLst>
              <a:ext uri="{FF2B5EF4-FFF2-40B4-BE49-F238E27FC236}">
                <a16:creationId xmlns:a16="http://schemas.microsoft.com/office/drawing/2014/main" id="{CBEDF246-2B76-E15A-FDB5-7DAF65B0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62B7EC-8883-1A80-1642-DC4AE8845EB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5F41-06E6-CFA1-E9DD-A5B8B440C983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Correctly tick the boxes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which apply to you.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47EA00-509B-6625-9B91-E8FB93546D8B}"/>
              </a:ext>
            </a:extLst>
          </p:cNvPr>
          <p:cNvSpPr/>
          <p:nvPr/>
        </p:nvSpPr>
        <p:spPr>
          <a:xfrm>
            <a:off x="1514480" y="4830792"/>
            <a:ext cx="4903573" cy="12508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9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">
            <a:extLst>
              <a:ext uri="{FF2B5EF4-FFF2-40B4-BE49-F238E27FC236}">
                <a16:creationId xmlns:a16="http://schemas.microsoft.com/office/drawing/2014/main" id="{CBEDF246-2B76-E15A-FDB5-7DAF65B0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62B7EC-8883-1A80-1642-DC4AE8845EB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85F41-06E6-CFA1-E9DD-A5B8B440C983}"/>
              </a:ext>
            </a:extLst>
          </p:cNvPr>
          <p:cNvSpPr txBox="1"/>
          <p:nvPr/>
        </p:nvSpPr>
        <p:spPr>
          <a:xfrm>
            <a:off x="6545654" y="2956378"/>
            <a:ext cx="564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all information on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the page is filled in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correctly, 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59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D7807F-BB1A-D7C4-98DE-35C7451A365E}"/>
              </a:ext>
            </a:extLst>
          </p:cNvPr>
          <p:cNvSpPr/>
          <p:nvPr/>
        </p:nvSpPr>
        <p:spPr>
          <a:xfrm>
            <a:off x="8132618" y="900546"/>
            <a:ext cx="2535382" cy="5500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Please refer to the Achieve 360 Regulations – 4 </a:t>
            </a:r>
            <a:r>
              <a:rPr lang="en-GB"/>
              <a:t>Eligibility pages </a:t>
            </a:r>
            <a:r>
              <a:rPr lang="en-GB" dirty="0"/>
              <a:t>6-9</a:t>
            </a:r>
          </a:p>
        </p:txBody>
      </p:sp>
    </p:spTree>
    <p:extLst>
      <p:ext uri="{BB962C8B-B14F-4D97-AF65-F5344CB8AC3E}">
        <p14:creationId xmlns:p14="http://schemas.microsoft.com/office/powerpoint/2010/main" val="95177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30EBD-5D87-450E-2B51-B310600F8E8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48BA7-AA18-DD4C-CEBE-F23D059BADAE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Upload the corresponding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documents in each section.</a:t>
            </a:r>
          </a:p>
        </p:txBody>
      </p:sp>
    </p:spTree>
    <p:extLst>
      <p:ext uri="{BB962C8B-B14F-4D97-AF65-F5344CB8AC3E}">
        <p14:creationId xmlns:p14="http://schemas.microsoft.com/office/powerpoint/2010/main" val="33485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D37F48-BFDB-0FFA-4A31-D79CB9D1EEF9}"/>
              </a:ext>
            </a:extLst>
          </p:cNvPr>
          <p:cNvSpPr/>
          <p:nvPr/>
        </p:nvSpPr>
        <p:spPr>
          <a:xfrm>
            <a:off x="1496291" y="3747606"/>
            <a:ext cx="9188869" cy="22375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130EBD-5D87-450E-2B51-B310600F8E8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48BA7-AA18-DD4C-CEBE-F23D059BADAE}"/>
              </a:ext>
            </a:extLst>
          </p:cNvPr>
          <p:cNvSpPr txBox="1"/>
          <p:nvPr/>
        </p:nvSpPr>
        <p:spPr>
          <a:xfrm>
            <a:off x="6545654" y="2241155"/>
            <a:ext cx="5646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These documents are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mandatory</a:t>
            </a:r>
            <a:r>
              <a:rPr lang="en-GB" sz="3200" dirty="0">
                <a:solidFill>
                  <a:schemeClr val="bg1"/>
                </a:solidFill>
              </a:rPr>
              <a:t>. You will not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be able to submit your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application unless you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upload them. See Regulations Applications Forms pages 9-11</a:t>
            </a:r>
          </a:p>
        </p:txBody>
      </p:sp>
    </p:spTree>
    <p:extLst>
      <p:ext uri="{BB962C8B-B14F-4D97-AF65-F5344CB8AC3E}">
        <p14:creationId xmlns:p14="http://schemas.microsoft.com/office/powerpoint/2010/main" val="37456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C6E425-2E2C-5D7E-07DF-64B0958F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130EBD-5D87-450E-2B51-B310600F8E8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848BA7-AA18-DD4C-CEBE-F23D059BADAE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you are done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uploading, 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52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course&#10;&#10;AI-generated content may be incorrect.">
            <a:extLst>
              <a:ext uri="{FF2B5EF4-FFF2-40B4-BE49-F238E27FC236}">
                <a16:creationId xmlns:a16="http://schemas.microsoft.com/office/drawing/2014/main" id="{9BDCD424-15B8-DC70-D9A4-202E118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FFD9A-E051-850A-BF18-A1B674F3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70" y="457200"/>
            <a:ext cx="11057860" cy="5943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ADD4E6-3519-89DC-BA54-D0701EE813C6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DCA12-552B-3F79-E190-7BC8FF5B3068}"/>
              </a:ext>
            </a:extLst>
          </p:cNvPr>
          <p:cNvSpPr txBox="1"/>
          <p:nvPr/>
        </p:nvSpPr>
        <p:spPr>
          <a:xfrm>
            <a:off x="6545654" y="1363515"/>
            <a:ext cx="56463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To apply online, visit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https://myscholarship-apply.gov.mt</a:t>
            </a:r>
            <a:endParaRPr lang="en-GB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GB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then click</a:t>
            </a:r>
          </a:p>
          <a:p>
            <a:pPr algn="ctr"/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sz="3200" b="1" dirty="0">
                <a:solidFill>
                  <a:schemeClr val="bg1">
                    <a:lumMod val="95000"/>
                  </a:schemeClr>
                </a:solidFill>
              </a:rPr>
              <a:t>View Scholarship</a:t>
            </a:r>
          </a:p>
        </p:txBody>
      </p:sp>
    </p:spTree>
    <p:extLst>
      <p:ext uri="{BB962C8B-B14F-4D97-AF65-F5344CB8AC3E}">
        <p14:creationId xmlns:p14="http://schemas.microsoft.com/office/powerpoint/2010/main" val="4892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course&#10;&#10;AI-generated content may be incorrect.">
            <a:extLst>
              <a:ext uri="{FF2B5EF4-FFF2-40B4-BE49-F238E27FC236}">
                <a16:creationId xmlns:a16="http://schemas.microsoft.com/office/drawing/2014/main" id="{9BDCD424-15B8-DC70-D9A4-202E118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CDAB57-7474-9ADF-A2B6-682B99FECB34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9F0EE-8C3E-AC9C-A68B-B8A2D6E2B7FE}"/>
              </a:ext>
            </a:extLst>
          </p:cNvPr>
          <p:cNvSpPr txBox="1"/>
          <p:nvPr/>
        </p:nvSpPr>
        <p:spPr>
          <a:xfrm>
            <a:off x="6545654" y="1696926"/>
            <a:ext cx="56463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Fill in the details of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course for which you are seeking a scholarship.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Please ensure all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information is correct.</a:t>
            </a:r>
          </a:p>
        </p:txBody>
      </p:sp>
    </p:spTree>
    <p:extLst>
      <p:ext uri="{BB962C8B-B14F-4D97-AF65-F5344CB8AC3E}">
        <p14:creationId xmlns:p14="http://schemas.microsoft.com/office/powerpoint/2010/main" val="448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mputer screen shot of a course&#10;&#10;AI-generated content may be incorrect.">
            <a:extLst>
              <a:ext uri="{FF2B5EF4-FFF2-40B4-BE49-F238E27FC236}">
                <a16:creationId xmlns:a16="http://schemas.microsoft.com/office/drawing/2014/main" id="{9BDCD424-15B8-DC70-D9A4-202E118A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CDAB57-7474-9ADF-A2B6-682B99FECB34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9F0EE-8C3E-AC9C-A68B-B8A2D6E2B7FE}"/>
              </a:ext>
            </a:extLst>
          </p:cNvPr>
          <p:cNvSpPr txBox="1"/>
          <p:nvPr/>
        </p:nvSpPr>
        <p:spPr>
          <a:xfrm>
            <a:off x="6545654" y="2956378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Once you are done,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6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47B295-64FD-CFCD-4D25-8EDCDE1CB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82D47-6C8A-3794-2EC3-7776D5F792B0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52961-8A35-A320-04EC-5CD03E20095D}"/>
              </a:ext>
            </a:extLst>
          </p:cNvPr>
          <p:cNvSpPr txBox="1"/>
          <p:nvPr/>
        </p:nvSpPr>
        <p:spPr>
          <a:xfrm>
            <a:off x="6545654" y="1705552"/>
            <a:ext cx="5646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Here you must once again upload the three appendices mentioned earlier.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When you are ready,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93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050564-E0E1-81C3-BE1E-3B832085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EA50C2-2CEC-0E94-B8A8-53306C71AFB2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3FEA0-CCD7-B0B1-C392-CE2DD6D70897}"/>
              </a:ext>
            </a:extLst>
          </p:cNvPr>
          <p:cNvSpPr txBox="1"/>
          <p:nvPr/>
        </p:nvSpPr>
        <p:spPr>
          <a:xfrm>
            <a:off x="6545654" y="2154124"/>
            <a:ext cx="564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Fill in your qualifications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if not already visible.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When you are ready,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Save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12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4437BB-74C9-2EEE-45D8-B6B7B7A6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4437BB-74C9-2EEE-45D8-B6B7B7A6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CA7A6A-6A27-D079-B691-5BB80EB085E7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1F8A1-4FF9-C7A5-35D4-95504745543B}"/>
              </a:ext>
            </a:extLst>
          </p:cNvPr>
          <p:cNvSpPr txBox="1"/>
          <p:nvPr/>
        </p:nvSpPr>
        <p:spPr>
          <a:xfrm>
            <a:off x="6545654" y="2154124"/>
            <a:ext cx="564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Tick the boxes that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apply to you.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When you are ready,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Submit</a:t>
            </a:r>
            <a:r>
              <a:rPr lang="en-GB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0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ABAE0-1E80-8D85-4E89-DC7FFFC1F9B9}"/>
              </a:ext>
            </a:extLst>
          </p:cNvPr>
          <p:cNvSpPr txBox="1"/>
          <p:nvPr/>
        </p:nvSpPr>
        <p:spPr>
          <a:xfrm>
            <a:off x="641754" y="3872323"/>
            <a:ext cx="7782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You have successfully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submitted your application.</a:t>
            </a:r>
          </a:p>
        </p:txBody>
      </p:sp>
    </p:spTree>
    <p:extLst>
      <p:ext uri="{BB962C8B-B14F-4D97-AF65-F5344CB8AC3E}">
        <p14:creationId xmlns:p14="http://schemas.microsoft.com/office/powerpoint/2010/main" val="5207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E4255-B2F7-626E-4A5B-8C0D63EDB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6306"/>
          <a:stretch>
            <a:fillRect/>
          </a:stretch>
        </p:blipFill>
        <p:spPr>
          <a:xfrm>
            <a:off x="457200" y="1289154"/>
            <a:ext cx="11277600" cy="51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E1B807-9BAE-B4F5-CA4A-F6E8DC0B6E2E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2F22C-A74D-3F42-2D8E-F61BBA23A6D0}"/>
              </a:ext>
            </a:extLst>
          </p:cNvPr>
          <p:cNvSpPr txBox="1"/>
          <p:nvPr/>
        </p:nvSpPr>
        <p:spPr>
          <a:xfrm>
            <a:off x="654565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Apply</a:t>
            </a:r>
            <a:r>
              <a:rPr lang="en-GB" sz="3200" dirty="0">
                <a:solidFill>
                  <a:schemeClr val="bg1"/>
                </a:solidFill>
              </a:rPr>
              <a:t> under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TESS scholarship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48BDA8-D320-6F7D-A6D4-2347AEBB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27" b="6540"/>
          <a:stretch>
            <a:fillRect/>
          </a:stretch>
        </p:blipFill>
        <p:spPr>
          <a:xfrm>
            <a:off x="255926" y="1219200"/>
            <a:ext cx="11679382" cy="52093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630007-46DD-3050-DEBE-DF9DF1FFF1AA}"/>
              </a:ext>
            </a:extLst>
          </p:cNvPr>
          <p:cNvSpPr/>
          <p:nvPr/>
        </p:nvSpPr>
        <p:spPr>
          <a:xfrm>
            <a:off x="6698055" y="15240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Click on Achieve 360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26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063DC-5862-CA92-11DB-2B087C611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0" b="17362"/>
          <a:stretch>
            <a:fillRect/>
          </a:stretch>
        </p:blipFill>
        <p:spPr>
          <a:xfrm>
            <a:off x="0" y="974361"/>
            <a:ext cx="12192000" cy="469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13B82C-54A5-FD79-1EB6-372EE13D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6431D7-6B6D-7FA3-F8D7-5641B5CCBC8A}"/>
              </a:ext>
            </a:extLst>
          </p:cNvPr>
          <p:cNvSpPr/>
          <p:nvPr/>
        </p:nvSpPr>
        <p:spPr>
          <a:xfrm>
            <a:off x="-4623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BB842-3167-58D3-622C-72093CCD1A6B}"/>
              </a:ext>
            </a:extLst>
          </p:cNvPr>
          <p:cNvSpPr txBox="1"/>
          <p:nvPr/>
        </p:nvSpPr>
        <p:spPr>
          <a:xfrm>
            <a:off x="-462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Click </a:t>
            </a:r>
            <a:r>
              <a:rPr lang="en-GB" sz="3200" b="1" dirty="0">
                <a:solidFill>
                  <a:schemeClr val="bg1"/>
                </a:solidFill>
              </a:rPr>
              <a:t>Log In</a:t>
            </a:r>
            <a:r>
              <a:rPr lang="en-GB" sz="3200" dirty="0">
                <a:solidFill>
                  <a:schemeClr val="bg1"/>
                </a:solidFill>
              </a:rPr>
              <a:t> at the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top right of the window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E2B03-A9AA-3DAA-FB42-02B33A168C9C}"/>
              </a:ext>
            </a:extLst>
          </p:cNvPr>
          <p:cNvSpPr/>
          <p:nvPr/>
        </p:nvSpPr>
        <p:spPr>
          <a:xfrm>
            <a:off x="10348913" y="979516"/>
            <a:ext cx="538162" cy="23090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11025D-C142-6D4D-BC5F-B0F5708BEBE0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914900" y="1094971"/>
            <a:ext cx="5434013" cy="22578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66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B8F102-9E62-1F80-CEC5-DD63C6D6D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0">
        <p:wipe/>
      </p:transition>
    </mc:Choice>
    <mc:Fallback xmlns="">
      <p:transition advClick="0" advTm="1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8B8F102-9E62-1F80-CEC5-DD63C6D6D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" y="457200"/>
            <a:ext cx="11057860" cy="5943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38399B-3010-E390-1FA5-EFFF85BDAEE6}"/>
              </a:ext>
            </a:extLst>
          </p:cNvPr>
          <p:cNvSpPr/>
          <p:nvPr/>
        </p:nvSpPr>
        <p:spPr>
          <a:xfrm>
            <a:off x="6545655" y="0"/>
            <a:ext cx="5646345" cy="6858000"/>
          </a:xfrm>
          <a:prstGeom prst="rect">
            <a:avLst/>
          </a:prstGeom>
          <a:solidFill>
            <a:srgbClr val="15608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58542-DDC3-9570-E6B0-9CF5B2916FD9}"/>
              </a:ext>
            </a:extLst>
          </p:cNvPr>
          <p:cNvSpPr txBox="1"/>
          <p:nvPr/>
        </p:nvSpPr>
        <p:spPr>
          <a:xfrm>
            <a:off x="6545654" y="2959401"/>
            <a:ext cx="564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Sign in using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your e-ID</a:t>
            </a: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d2c179-254d-4779-8815-8abb7a8b0352" xsi:nil="true"/>
    <lcf76f155ced4ddcb4097134ff3c332f xmlns="ee925b01-def3-4c7e-8898-b2cb9831c34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D032D08C011147A4B2B8976FF207D1" ma:contentTypeVersion="13" ma:contentTypeDescription="Create a new document." ma:contentTypeScope="" ma:versionID="85c6e6802e8b1fbf1c9c41d58f311033">
  <xsd:schema xmlns:xsd="http://www.w3.org/2001/XMLSchema" xmlns:xs="http://www.w3.org/2001/XMLSchema" xmlns:p="http://schemas.microsoft.com/office/2006/metadata/properties" xmlns:ns2="ee925b01-def3-4c7e-8898-b2cb9831c34b" xmlns:ns3="64d2c179-254d-4779-8815-8abb7a8b0352" targetNamespace="http://schemas.microsoft.com/office/2006/metadata/properties" ma:root="true" ma:fieldsID="06254c56478d077b6226d51247d5664b" ns2:_="" ns3:_="">
    <xsd:import namespace="ee925b01-def3-4c7e-8898-b2cb9831c34b"/>
    <xsd:import namespace="64d2c179-254d-4779-8815-8abb7a8b0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25b01-def3-4c7e-8898-b2cb9831c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858473a-97ee-428e-a817-eb9457ba02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c179-254d-4779-8815-8abb7a8b035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5e6e80e-e491-4760-af4e-906c53577202}" ma:internalName="TaxCatchAll" ma:showField="CatchAllData" ma:web="64d2c179-254d-4779-8815-8abb7a8b0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96E5A4-DCC9-480A-96FE-1D465642BC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7EFEC8-259D-4B4B-9540-8B2B6BE3088E}">
  <ds:schemaRefs>
    <ds:schemaRef ds:uri="http://schemas.microsoft.com/office/2006/metadata/properties"/>
    <ds:schemaRef ds:uri="http://schemas.microsoft.com/office/infopath/2007/PartnerControls"/>
    <ds:schemaRef ds:uri="64d2c179-254d-4779-8815-8abb7a8b0352"/>
    <ds:schemaRef ds:uri="ee925b01-def3-4c7e-8898-b2cb9831c34b"/>
  </ds:schemaRefs>
</ds:datastoreItem>
</file>

<file path=customXml/itemProps3.xml><?xml version="1.0" encoding="utf-8"?>
<ds:datastoreItem xmlns:ds="http://schemas.openxmlformats.org/officeDocument/2006/customXml" ds:itemID="{C54B49D9-C505-42A8-9653-7C2BED621D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925b01-def3-4c7e-8898-b2cb9831c34b"/>
    <ds:schemaRef ds:uri="64d2c179-254d-4779-8815-8abb7a8b0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233</TotalTime>
  <Words>310</Words>
  <Application>Microsoft Office PowerPoint</Application>
  <PresentationFormat>Widescreen</PresentationFormat>
  <Paragraphs>76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Online Application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Government of Malta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Gatt Benjamin at MEYR</dc:creator>
  <cp:lastModifiedBy>Bezzina Irene 3 at MEYR</cp:lastModifiedBy>
  <cp:revision>2</cp:revision>
  <dcterms:created xsi:type="dcterms:W3CDTF">2025-05-09T11:58:13Z</dcterms:created>
  <dcterms:modified xsi:type="dcterms:W3CDTF">2026-04-08T14:43:21Z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0x0101005BD032D08C011147A4B2B8976FF207D1</vt:lpwstr>
  </property>
  <property fmtid="{D5CDD505-2E9C-101B-9397-08002B2CF9AE}" pid="3" name="MediaServiceImageTags">
    <vt:lpwstr/>
  </property>
</Properties>
</file>